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handoutMasterIdLst>
    <p:handoutMasterId r:id="rId34"/>
  </p:handoutMasterIdLst>
  <p:sldIdLst>
    <p:sldId id="336" r:id="rId2"/>
    <p:sldId id="391" r:id="rId3"/>
    <p:sldId id="387" r:id="rId4"/>
    <p:sldId id="396" r:id="rId5"/>
    <p:sldId id="393" r:id="rId6"/>
    <p:sldId id="392" r:id="rId7"/>
    <p:sldId id="372" r:id="rId8"/>
    <p:sldId id="385" r:id="rId9"/>
    <p:sldId id="386" r:id="rId10"/>
    <p:sldId id="376" r:id="rId11"/>
    <p:sldId id="377" r:id="rId12"/>
    <p:sldId id="378" r:id="rId13"/>
    <p:sldId id="379" r:id="rId14"/>
    <p:sldId id="383" r:id="rId15"/>
    <p:sldId id="382" r:id="rId16"/>
    <p:sldId id="381" r:id="rId17"/>
    <p:sldId id="380" r:id="rId18"/>
    <p:sldId id="398" r:id="rId19"/>
    <p:sldId id="410" r:id="rId20"/>
    <p:sldId id="409" r:id="rId21"/>
    <p:sldId id="408" r:id="rId22"/>
    <p:sldId id="402" r:id="rId23"/>
    <p:sldId id="403" r:id="rId24"/>
    <p:sldId id="405" r:id="rId25"/>
    <p:sldId id="401" r:id="rId26"/>
    <p:sldId id="406" r:id="rId27"/>
    <p:sldId id="407" r:id="rId28"/>
    <p:sldId id="397" r:id="rId29"/>
    <p:sldId id="399" r:id="rId30"/>
    <p:sldId id="400" r:id="rId31"/>
    <p:sldId id="3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s, Jamie FLNR:EX" initials="JJ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26"/>
    <a:srgbClr val="0011FF"/>
    <a:srgbClr val="17375E"/>
    <a:srgbClr val="376092"/>
    <a:srgbClr val="C2E49C"/>
    <a:srgbClr val="FFFF89"/>
    <a:srgbClr val="4F81BD"/>
    <a:srgbClr val="000000"/>
    <a:srgbClr val="DBD600"/>
    <a:srgbClr val="C9C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176348-0144-4436-8606-2A79C3840646}" v="9" dt="2022-04-12T02:37:20.457"/>
    <p1510:client id="{14DDF2B0-8137-442C-AF67-1CDD25B7CE0B}" v="62" dt="2022-03-16T20:55:29.544"/>
    <p1510:client id="{17225226-E870-400B-9A4F-4B6A26EC8F2F}" v="52" dt="2022-04-13T08:03:04.062"/>
    <p1510:client id="{1C3A1BAF-80D5-AFE6-A6D4-1D57D22BCEC0}" v="1335" dt="2022-03-15T23:40:02.486"/>
    <p1510:client id="{2292A623-67FA-40BC-9C0C-FD2EE3809BFD}" v="6" dt="2022-04-13T06:48:54.594"/>
    <p1510:client id="{29C9B2B7-42A6-4C79-AD1B-B64BFA846020}" v="1211" dt="2022-03-16T08:06:28.937"/>
    <p1510:client id="{2F23A397-1D9C-458F-BEA6-BE83F5CBD33E}" v="78" dt="2022-04-12T17:43:11.980"/>
    <p1510:client id="{31AFB38D-B11D-4121-AC34-FA006B057153}" v="207" dt="2022-04-12T03:06:53.917"/>
    <p1510:client id="{36D7035B-AE68-44B0-9CA0-6E15EE7E1F45}" v="34" dt="2022-04-12T02:36:07.327"/>
    <p1510:client id="{42E2D08C-CE9F-4392-A93E-55E3A475117D}" v="283" dt="2022-04-12T00:12:01.106"/>
    <p1510:client id="{71B62FD0-8865-460C-A78D-A529F6527127}" v="98" dt="2022-03-16T20:51:05.537"/>
    <p1510:client id="{87516B11-57A3-477B-9EF3-D04352C430C6}" v="92" dt="2022-04-13T07:15:27.908"/>
    <p1510:client id="{884DEBE0-1B16-4EE0-ABF0-E0C34A8B0179}" v="376" dt="2022-04-13T07:58:23.014"/>
    <p1510:client id="{89EEB770-1627-499E-8F44-EFCE20D4E32E}" v="64" dt="2022-03-16T01:12:40.911"/>
    <p1510:client id="{96D1415C-ACD5-400F-8E77-7F1298071B64}" v="44" dt="2022-04-12T19:00:28.454"/>
    <p1510:client id="{9B566148-F329-47C9-907E-2FE9B75A27EA}" v="90" dt="2022-04-12T06:16:21.345"/>
    <p1510:client id="{A60A855E-FDBF-45FF-A417-F3D264FF51A4}" v="76" dt="2022-04-12T23:33:39.555"/>
    <p1510:client id="{A72CC879-F011-4529-8FE8-BEBD945D8C4B}" v="25" dt="2022-04-12T15:02:57.281"/>
    <p1510:client id="{BFB0EDBE-FDA8-4997-94B4-8C6820D9DB01}" v="531" dt="2022-04-13T03:57:31.925"/>
    <p1510:client id="{D5C97030-8D20-4697-925F-C641052CE766}" v="147" dt="2022-04-12T19:25:06.315"/>
    <p1510:client id="{DA7714C8-9CA1-4B75-8E57-2F6F7B3C166A}" v="575" dt="2022-04-12T17:37:45.571"/>
    <p1510:client id="{F792B84E-449E-4CBE-99CC-EB29FE56118C}" v="1142" dt="2022-04-12T04:50:20.0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Ashlin FLNR:EX" userId="S::ashlin.richardson@gov.bc.ca::d1a701de-3bff-4afd-a115-b81daed2fb6a" providerId="AD" clId="Web-{BFB0EDBE-FDA8-4997-94B4-8C6820D9DB01}"/>
    <pc:docChg chg="addSld delSld modSld sldOrd">
      <pc:chgData name="Richardson, Ashlin FLNR:EX" userId="S::ashlin.richardson@gov.bc.ca::d1a701de-3bff-4afd-a115-b81daed2fb6a" providerId="AD" clId="Web-{BFB0EDBE-FDA8-4997-94B4-8C6820D9DB01}" dt="2022-04-13T03:57:31.675" v="489" actId="1076"/>
      <pc:docMkLst>
        <pc:docMk/>
      </pc:docMkLst>
      <pc:sldChg chg="addSp delSp modSp del">
        <pc:chgData name="Richardson, Ashlin FLNR:EX" userId="S::ashlin.richardson@gov.bc.ca::d1a701de-3bff-4afd-a115-b81daed2fb6a" providerId="AD" clId="Web-{BFB0EDBE-FDA8-4997-94B4-8C6820D9DB01}" dt="2022-04-13T03:33:45.885" v="26"/>
        <pc:sldMkLst>
          <pc:docMk/>
          <pc:sldMk cId="1628474185" sldId="384"/>
        </pc:sldMkLst>
        <pc:spChg chg="add del mod">
          <ac:chgData name="Richardson, Ashlin FLNR:EX" userId="S::ashlin.richardson@gov.bc.ca::d1a701de-3bff-4afd-a115-b81daed2fb6a" providerId="AD" clId="Web-{BFB0EDBE-FDA8-4997-94B4-8C6820D9DB01}" dt="2022-04-13T03:31:05.243" v="3"/>
          <ac:spMkLst>
            <pc:docMk/>
            <pc:sldMk cId="1628474185" sldId="384"/>
            <ac:spMk id="4" creationId="{7205CB99-3007-B883-2459-29579FDDED2E}"/>
          </ac:spMkLst>
        </pc:spChg>
        <pc:spChg chg="del">
          <ac:chgData name="Richardson, Ashlin FLNR:EX" userId="S::ashlin.richardson@gov.bc.ca::d1a701de-3bff-4afd-a115-b81daed2fb6a" providerId="AD" clId="Web-{BFB0EDBE-FDA8-4997-94B4-8C6820D9DB01}" dt="2022-04-13T03:30:50.290" v="0"/>
          <ac:spMkLst>
            <pc:docMk/>
            <pc:sldMk cId="1628474185" sldId="384"/>
            <ac:spMk id="6" creationId="{E2860C3F-4BF9-4611-A150-1E0E73527FC9}"/>
          </ac:spMkLst>
        </pc:spChg>
        <pc:picChg chg="add mod ord">
          <ac:chgData name="Richardson, Ashlin FLNR:EX" userId="S::ashlin.richardson@gov.bc.ca::d1a701de-3bff-4afd-a115-b81daed2fb6a" providerId="AD" clId="Web-{BFB0EDBE-FDA8-4997-94B4-8C6820D9DB01}" dt="2022-04-13T03:31:52.384" v="9" actId="1076"/>
          <ac:picMkLst>
            <pc:docMk/>
            <pc:sldMk cId="1628474185" sldId="384"/>
            <ac:picMk id="5" creationId="{2A9455B4-34E7-E28A-5293-6CB99701F8A4}"/>
          </ac:picMkLst>
        </pc:picChg>
      </pc:sldChg>
      <pc:sldChg chg="modSp">
        <pc:chgData name="Richardson, Ashlin FLNR:EX" userId="S::ashlin.richardson@gov.bc.ca::d1a701de-3bff-4afd-a115-b81daed2fb6a" providerId="AD" clId="Web-{BFB0EDBE-FDA8-4997-94B4-8C6820D9DB01}" dt="2022-04-13T03:52:41.720" v="380" actId="20577"/>
        <pc:sldMkLst>
          <pc:docMk/>
          <pc:sldMk cId="2769984482" sldId="387"/>
        </pc:sldMkLst>
        <pc:spChg chg="mod">
          <ac:chgData name="Richardson, Ashlin FLNR:EX" userId="S::ashlin.richardson@gov.bc.ca::d1a701de-3bff-4afd-a115-b81daed2fb6a" providerId="AD" clId="Web-{BFB0EDBE-FDA8-4997-94B4-8C6820D9DB01}" dt="2022-04-13T03:52:41.720" v="380" actId="20577"/>
          <ac:spMkLst>
            <pc:docMk/>
            <pc:sldMk cId="2769984482" sldId="387"/>
            <ac:spMk id="6" creationId="{E2860C3F-4BF9-4611-A150-1E0E73527FC9}"/>
          </ac:spMkLst>
        </pc:spChg>
      </pc:sldChg>
      <pc:sldChg chg="ord">
        <pc:chgData name="Richardson, Ashlin FLNR:EX" userId="S::ashlin.richardson@gov.bc.ca::d1a701de-3bff-4afd-a115-b81daed2fb6a" providerId="AD" clId="Web-{BFB0EDBE-FDA8-4997-94B4-8C6820D9DB01}" dt="2022-04-13T03:54:07.377" v="388"/>
        <pc:sldMkLst>
          <pc:docMk/>
          <pc:sldMk cId="1364496242" sldId="388"/>
        </pc:sldMkLst>
      </pc:sldChg>
      <pc:sldChg chg="delSp modSp">
        <pc:chgData name="Richardson, Ashlin FLNR:EX" userId="S::ashlin.richardson@gov.bc.ca::d1a701de-3bff-4afd-a115-b81daed2fb6a" providerId="AD" clId="Web-{BFB0EDBE-FDA8-4997-94B4-8C6820D9DB01}" dt="2022-04-13T03:55:26.347" v="439"/>
        <pc:sldMkLst>
          <pc:docMk/>
          <pc:sldMk cId="353597130" sldId="391"/>
        </pc:sldMkLst>
        <pc:spChg chg="del">
          <ac:chgData name="Richardson, Ashlin FLNR:EX" userId="S::ashlin.richardson@gov.bc.ca::d1a701de-3bff-4afd-a115-b81daed2fb6a" providerId="AD" clId="Web-{BFB0EDBE-FDA8-4997-94B4-8C6820D9DB01}" dt="2022-04-13T03:55:26.347" v="439"/>
          <ac:spMkLst>
            <pc:docMk/>
            <pc:sldMk cId="353597130" sldId="391"/>
            <ac:spMk id="2" creationId="{B551E23D-8018-B4C6-B841-252D80457F14}"/>
          </ac:spMkLst>
        </pc:spChg>
        <pc:spChg chg="mod">
          <ac:chgData name="Richardson, Ashlin FLNR:EX" userId="S::ashlin.richardson@gov.bc.ca::d1a701de-3bff-4afd-a115-b81daed2fb6a" providerId="AD" clId="Web-{BFB0EDBE-FDA8-4997-94B4-8C6820D9DB01}" dt="2022-04-13T03:55:25.315" v="438" actId="20577"/>
          <ac:spMkLst>
            <pc:docMk/>
            <pc:sldMk cId="353597130" sldId="391"/>
            <ac:spMk id="18" creationId="{AF7B7C08-913C-6C50-4784-942E8B17A8EB}"/>
          </ac:spMkLst>
        </pc:spChg>
      </pc:sldChg>
      <pc:sldChg chg="modSp">
        <pc:chgData name="Richardson, Ashlin FLNR:EX" userId="S::ashlin.richardson@gov.bc.ca::d1a701de-3bff-4afd-a115-b81daed2fb6a" providerId="AD" clId="Web-{BFB0EDBE-FDA8-4997-94B4-8C6820D9DB01}" dt="2022-04-13T03:57:31.675" v="489" actId="1076"/>
        <pc:sldMkLst>
          <pc:docMk/>
          <pc:sldMk cId="1997948536" sldId="392"/>
        </pc:sldMkLst>
        <pc:spChg chg="mod">
          <ac:chgData name="Richardson, Ashlin FLNR:EX" userId="S::ashlin.richardson@gov.bc.ca::d1a701de-3bff-4afd-a115-b81daed2fb6a" providerId="AD" clId="Web-{BFB0EDBE-FDA8-4997-94B4-8C6820D9DB01}" dt="2022-04-13T03:57:31.675" v="489" actId="1076"/>
          <ac:spMkLst>
            <pc:docMk/>
            <pc:sldMk cId="1997948536" sldId="392"/>
            <ac:spMk id="6" creationId="{9A298E4D-09DA-D0D8-7CDC-E77999630EB6}"/>
          </ac:spMkLst>
        </pc:spChg>
      </pc:sldChg>
      <pc:sldChg chg="modSp">
        <pc:chgData name="Richardson, Ashlin FLNR:EX" userId="S::ashlin.richardson@gov.bc.ca::d1a701de-3bff-4afd-a115-b81daed2fb6a" providerId="AD" clId="Web-{BFB0EDBE-FDA8-4997-94B4-8C6820D9DB01}" dt="2022-04-13T03:57:11.925" v="485" actId="20577"/>
        <pc:sldMkLst>
          <pc:docMk/>
          <pc:sldMk cId="991040668" sldId="393"/>
        </pc:sldMkLst>
        <pc:spChg chg="mod">
          <ac:chgData name="Richardson, Ashlin FLNR:EX" userId="S::ashlin.richardson@gov.bc.ca::d1a701de-3bff-4afd-a115-b81daed2fb6a" providerId="AD" clId="Web-{BFB0EDBE-FDA8-4997-94B4-8C6820D9DB01}" dt="2022-04-13T03:57:11.925" v="485" actId="20577"/>
          <ac:spMkLst>
            <pc:docMk/>
            <pc:sldMk cId="991040668" sldId="393"/>
            <ac:spMk id="5" creationId="{3FFC8000-CF5B-CEA4-4416-862E99940EBA}"/>
          </ac:spMkLst>
        </pc:spChg>
      </pc:sldChg>
      <pc:sldChg chg="ord">
        <pc:chgData name="Richardson, Ashlin FLNR:EX" userId="S::ashlin.richardson@gov.bc.ca::d1a701de-3bff-4afd-a115-b81daed2fb6a" providerId="AD" clId="Web-{BFB0EDBE-FDA8-4997-94B4-8C6820D9DB01}" dt="2022-04-13T03:52:53.830" v="381"/>
        <pc:sldMkLst>
          <pc:docMk/>
          <pc:sldMk cId="3819542379" sldId="394"/>
        </pc:sldMkLst>
      </pc:sldChg>
      <pc:sldChg chg="modSp">
        <pc:chgData name="Richardson, Ashlin FLNR:EX" userId="S::ashlin.richardson@gov.bc.ca::d1a701de-3bff-4afd-a115-b81daed2fb6a" providerId="AD" clId="Web-{BFB0EDBE-FDA8-4997-94B4-8C6820D9DB01}" dt="2022-04-13T03:51:51.423" v="378" actId="20577"/>
        <pc:sldMkLst>
          <pc:docMk/>
          <pc:sldMk cId="2322574964" sldId="397"/>
        </pc:sldMkLst>
        <pc:spChg chg="mod">
          <ac:chgData name="Richardson, Ashlin FLNR:EX" userId="S::ashlin.richardson@gov.bc.ca::d1a701de-3bff-4afd-a115-b81daed2fb6a" providerId="AD" clId="Web-{BFB0EDBE-FDA8-4997-94B4-8C6820D9DB01}" dt="2022-04-13T03:51:51.423" v="378" actId="20577"/>
          <ac:spMkLst>
            <pc:docMk/>
            <pc:sldMk cId="2322574964" sldId="397"/>
            <ac:spMk id="6" creationId="{E2860C3F-4BF9-4611-A150-1E0E73527FC9}"/>
          </ac:spMkLst>
        </pc:spChg>
      </pc:sldChg>
      <pc:sldChg chg="modSp">
        <pc:chgData name="Richardson, Ashlin FLNR:EX" userId="S::ashlin.richardson@gov.bc.ca::d1a701de-3bff-4afd-a115-b81daed2fb6a" providerId="AD" clId="Web-{BFB0EDBE-FDA8-4997-94B4-8C6820D9DB01}" dt="2022-04-13T03:53:27.002" v="386" actId="20577"/>
        <pc:sldMkLst>
          <pc:docMk/>
          <pc:sldMk cId="2600523588" sldId="399"/>
        </pc:sldMkLst>
        <pc:spChg chg="mod">
          <ac:chgData name="Richardson, Ashlin FLNR:EX" userId="S::ashlin.richardson@gov.bc.ca::d1a701de-3bff-4afd-a115-b81daed2fb6a" providerId="AD" clId="Web-{BFB0EDBE-FDA8-4997-94B4-8C6820D9DB01}" dt="2022-04-13T03:53:27.002" v="386" actId="20577"/>
          <ac:spMkLst>
            <pc:docMk/>
            <pc:sldMk cId="2600523588" sldId="399"/>
            <ac:spMk id="3" creationId="{00000000-0000-0000-0000-000000000000}"/>
          </ac:spMkLst>
        </pc:spChg>
      </pc:sldChg>
      <pc:sldChg chg="modSp">
        <pc:chgData name="Richardson, Ashlin FLNR:EX" userId="S::ashlin.richardson@gov.bc.ca::d1a701de-3bff-4afd-a115-b81daed2fb6a" providerId="AD" clId="Web-{BFB0EDBE-FDA8-4997-94B4-8C6820D9DB01}" dt="2022-04-13T03:43:08.857" v="146" actId="20577"/>
        <pc:sldMkLst>
          <pc:docMk/>
          <pc:sldMk cId="4202131451" sldId="401"/>
        </pc:sldMkLst>
        <pc:spChg chg="mod">
          <ac:chgData name="Richardson, Ashlin FLNR:EX" userId="S::ashlin.richardson@gov.bc.ca::d1a701de-3bff-4afd-a115-b81daed2fb6a" providerId="AD" clId="Web-{BFB0EDBE-FDA8-4997-94B4-8C6820D9DB01}" dt="2022-04-13T03:42:30.544" v="110" actId="20577"/>
          <ac:spMkLst>
            <pc:docMk/>
            <pc:sldMk cId="4202131451" sldId="401"/>
            <ac:spMk id="3" creationId="{00000000-0000-0000-0000-000000000000}"/>
          </ac:spMkLst>
        </pc:spChg>
        <pc:spChg chg="mod">
          <ac:chgData name="Richardson, Ashlin FLNR:EX" userId="S::ashlin.richardson@gov.bc.ca::d1a701de-3bff-4afd-a115-b81daed2fb6a" providerId="AD" clId="Web-{BFB0EDBE-FDA8-4997-94B4-8C6820D9DB01}" dt="2022-04-13T03:43:08.857" v="146" actId="20577"/>
          <ac:spMkLst>
            <pc:docMk/>
            <pc:sldMk cId="4202131451" sldId="401"/>
            <ac:spMk id="10" creationId="{EDBACE46-8710-479D-F121-7F1A8EED14BC}"/>
          </ac:spMkLst>
        </pc:spChg>
        <pc:picChg chg="mod">
          <ac:chgData name="Richardson, Ashlin FLNR:EX" userId="S::ashlin.richardson@gov.bc.ca::d1a701de-3bff-4afd-a115-b81daed2fb6a" providerId="AD" clId="Web-{BFB0EDBE-FDA8-4997-94B4-8C6820D9DB01}" dt="2022-04-13T03:35:25.151" v="34" actId="14100"/>
          <ac:picMkLst>
            <pc:docMk/>
            <pc:sldMk cId="4202131451" sldId="401"/>
            <ac:picMk id="2" creationId="{365E218A-D0BA-B9C6-583F-2B7E0093BDDB}"/>
          </ac:picMkLst>
        </pc:picChg>
      </pc:sldChg>
      <pc:sldChg chg="add del replId">
        <pc:chgData name="Richardson, Ashlin FLNR:EX" userId="S::ashlin.richardson@gov.bc.ca::d1a701de-3bff-4afd-a115-b81daed2fb6a" providerId="AD" clId="Web-{BFB0EDBE-FDA8-4997-94B4-8C6820D9DB01}" dt="2022-04-13T03:32:04.743" v="10"/>
        <pc:sldMkLst>
          <pc:docMk/>
          <pc:sldMk cId="549733945" sldId="402"/>
        </pc:sldMkLst>
      </pc:sldChg>
      <pc:sldChg chg="addSp modSp add mod replId modClrScheme chgLayout">
        <pc:chgData name="Richardson, Ashlin FLNR:EX" userId="S::ashlin.richardson@gov.bc.ca::d1a701de-3bff-4afd-a115-b81daed2fb6a" providerId="AD" clId="Web-{BFB0EDBE-FDA8-4997-94B4-8C6820D9DB01}" dt="2022-04-13T03:47:57.687" v="227" actId="20577"/>
        <pc:sldMkLst>
          <pc:docMk/>
          <pc:sldMk cId="3800971144" sldId="402"/>
        </pc:sldMkLst>
        <pc:spChg chg="mod ord">
          <ac:chgData name="Richardson, Ashlin FLNR:EX" userId="S::ashlin.richardson@gov.bc.ca::d1a701de-3bff-4afd-a115-b81daed2fb6a" providerId="AD" clId="Web-{BFB0EDBE-FDA8-4997-94B4-8C6820D9DB01}" dt="2022-04-13T03:47:57.687" v="227" actId="20577"/>
          <ac:spMkLst>
            <pc:docMk/>
            <pc:sldMk cId="3800971144" sldId="402"/>
            <ac:spMk id="3" creationId="{00000000-0000-0000-0000-000000000000}"/>
          </ac:spMkLst>
        </pc:spChg>
        <pc:picChg chg="add mod">
          <ac:chgData name="Richardson, Ashlin FLNR:EX" userId="S::ashlin.richardson@gov.bc.ca::d1a701de-3bff-4afd-a115-b81daed2fb6a" providerId="AD" clId="Web-{BFB0EDBE-FDA8-4997-94B4-8C6820D9DB01}" dt="2022-04-13T03:33:16.760" v="23" actId="14100"/>
          <ac:picMkLst>
            <pc:docMk/>
            <pc:sldMk cId="3800971144" sldId="402"/>
            <ac:picMk id="2" creationId="{E398B274-ED26-7273-1C7F-13AB222D8F50}"/>
          </ac:picMkLst>
        </pc:picChg>
        <pc:picChg chg="mod ord">
          <ac:chgData name="Richardson, Ashlin FLNR:EX" userId="S::ashlin.richardson@gov.bc.ca::d1a701de-3bff-4afd-a115-b81daed2fb6a" providerId="AD" clId="Web-{BFB0EDBE-FDA8-4997-94B4-8C6820D9DB01}" dt="2022-04-13T03:33:26.603" v="25" actId="14100"/>
          <ac:picMkLst>
            <pc:docMk/>
            <pc:sldMk cId="3800971144" sldId="402"/>
            <ac:picMk id="5" creationId="{2A9455B4-34E7-E28A-5293-6CB99701F8A4}"/>
          </ac:picMkLst>
        </pc:picChg>
      </pc:sldChg>
      <pc:sldChg chg="add del replId">
        <pc:chgData name="Richardson, Ashlin FLNR:EX" userId="S::ashlin.richardson@gov.bc.ca::d1a701de-3bff-4afd-a115-b81daed2fb6a" providerId="AD" clId="Web-{BFB0EDBE-FDA8-4997-94B4-8C6820D9DB01}" dt="2022-04-13T03:32:05.743" v="11"/>
        <pc:sldMkLst>
          <pc:docMk/>
          <pc:sldMk cId="1347255046" sldId="403"/>
        </pc:sldMkLst>
      </pc:sldChg>
      <pc:sldChg chg="addSp delSp modSp add replId">
        <pc:chgData name="Richardson, Ashlin FLNR:EX" userId="S::ashlin.richardson@gov.bc.ca::d1a701de-3bff-4afd-a115-b81daed2fb6a" providerId="AD" clId="Web-{BFB0EDBE-FDA8-4997-94B4-8C6820D9DB01}" dt="2022-04-13T03:47:45.562" v="225"/>
        <pc:sldMkLst>
          <pc:docMk/>
          <pc:sldMk cId="3887135929" sldId="403"/>
        </pc:sldMkLst>
        <pc:spChg chg="mod">
          <ac:chgData name="Richardson, Ashlin FLNR:EX" userId="S::ashlin.richardson@gov.bc.ca::d1a701de-3bff-4afd-a115-b81daed2fb6a" providerId="AD" clId="Web-{BFB0EDBE-FDA8-4997-94B4-8C6820D9DB01}" dt="2022-04-13T03:43:56.092" v="186" actId="20577"/>
          <ac:spMkLst>
            <pc:docMk/>
            <pc:sldMk cId="3887135929" sldId="403"/>
            <ac:spMk id="3" creationId="{00000000-0000-0000-0000-000000000000}"/>
          </ac:spMkLst>
        </pc:spChg>
        <pc:spChg chg="add del mod">
          <ac:chgData name="Richardson, Ashlin FLNR:EX" userId="S::ashlin.richardson@gov.bc.ca::d1a701de-3bff-4afd-a115-b81daed2fb6a" providerId="AD" clId="Web-{BFB0EDBE-FDA8-4997-94B4-8C6820D9DB01}" dt="2022-04-13T03:34:24.932" v="30"/>
          <ac:spMkLst>
            <pc:docMk/>
            <pc:sldMk cId="3887135929" sldId="403"/>
            <ac:spMk id="6" creationId="{FA490EA1-8DA8-96DC-D85E-FC6B30B2DA5A}"/>
          </ac:spMkLst>
        </pc:spChg>
        <pc:picChg chg="mod">
          <ac:chgData name="Richardson, Ashlin FLNR:EX" userId="S::ashlin.richardson@gov.bc.ca::d1a701de-3bff-4afd-a115-b81daed2fb6a" providerId="AD" clId="Web-{BFB0EDBE-FDA8-4997-94B4-8C6820D9DB01}" dt="2022-04-13T03:34:15.354" v="29" actId="1076"/>
          <ac:picMkLst>
            <pc:docMk/>
            <pc:sldMk cId="3887135929" sldId="403"/>
            <ac:picMk id="2" creationId="{E398B274-ED26-7273-1C7F-13AB222D8F50}"/>
          </ac:picMkLst>
        </pc:picChg>
        <pc:picChg chg="del">
          <ac:chgData name="Richardson, Ashlin FLNR:EX" userId="S::ashlin.richardson@gov.bc.ca::d1a701de-3bff-4afd-a115-b81daed2fb6a" providerId="AD" clId="Web-{BFB0EDBE-FDA8-4997-94B4-8C6820D9DB01}" dt="2022-04-13T03:34:08.572" v="28"/>
          <ac:picMkLst>
            <pc:docMk/>
            <pc:sldMk cId="3887135929" sldId="403"/>
            <ac:picMk id="5" creationId="{2A9455B4-34E7-E28A-5293-6CB99701F8A4}"/>
          </ac:picMkLst>
        </pc:picChg>
        <pc:picChg chg="add mod ord">
          <ac:chgData name="Richardson, Ashlin FLNR:EX" userId="S::ashlin.richardson@gov.bc.ca::d1a701de-3bff-4afd-a115-b81daed2fb6a" providerId="AD" clId="Web-{BFB0EDBE-FDA8-4997-94B4-8C6820D9DB01}" dt="2022-04-13T03:46:52.062" v="215"/>
          <ac:picMkLst>
            <pc:docMk/>
            <pc:sldMk cId="3887135929" sldId="403"/>
            <ac:picMk id="7" creationId="{7BE43899-9BC1-BDB9-BC3A-73E88191AA0F}"/>
          </ac:picMkLst>
        </pc:picChg>
        <pc:cxnChg chg="add del mod">
          <ac:chgData name="Richardson, Ashlin FLNR:EX" userId="S::ashlin.richardson@gov.bc.ca::d1a701de-3bff-4afd-a115-b81daed2fb6a" providerId="AD" clId="Web-{BFB0EDBE-FDA8-4997-94B4-8C6820D9DB01}" dt="2022-04-13T03:46:54.218" v="217"/>
          <ac:cxnSpMkLst>
            <pc:docMk/>
            <pc:sldMk cId="3887135929" sldId="403"/>
            <ac:cxnSpMk id="9" creationId="{617E1B79-29F0-B72F-5F3D-73FAB165900F}"/>
          </ac:cxnSpMkLst>
        </pc:cxnChg>
        <pc:cxnChg chg="add del mod">
          <ac:chgData name="Richardson, Ashlin FLNR:EX" userId="S::ashlin.richardson@gov.bc.ca::d1a701de-3bff-4afd-a115-b81daed2fb6a" providerId="AD" clId="Web-{BFB0EDBE-FDA8-4997-94B4-8C6820D9DB01}" dt="2022-04-13T03:47:45.562" v="225"/>
          <ac:cxnSpMkLst>
            <pc:docMk/>
            <pc:sldMk cId="3887135929" sldId="403"/>
            <ac:cxnSpMk id="11" creationId="{C2C1A008-2584-8F84-820D-31CFE4CC6E2E}"/>
          </ac:cxnSpMkLst>
        </pc:cxnChg>
      </pc:sldChg>
      <pc:sldChg chg="addSp delSp modSp add del replId">
        <pc:chgData name="Richardson, Ashlin FLNR:EX" userId="S::ashlin.richardson@gov.bc.ca::d1a701de-3bff-4afd-a115-b81daed2fb6a" providerId="AD" clId="Web-{BFB0EDBE-FDA8-4997-94B4-8C6820D9DB01}" dt="2022-04-13T03:48:04.078" v="228"/>
        <pc:sldMkLst>
          <pc:docMk/>
          <pc:sldMk cId="226205591" sldId="404"/>
        </pc:sldMkLst>
        <pc:spChg chg="mod">
          <ac:chgData name="Richardson, Ashlin FLNR:EX" userId="S::ashlin.richardson@gov.bc.ca::d1a701de-3bff-4afd-a115-b81daed2fb6a" providerId="AD" clId="Web-{BFB0EDBE-FDA8-4997-94B4-8C6820D9DB01}" dt="2022-04-13T03:43:25.607" v="166" actId="20577"/>
          <ac:spMkLst>
            <pc:docMk/>
            <pc:sldMk cId="226205591" sldId="404"/>
            <ac:spMk id="3" creationId="{00000000-0000-0000-0000-000000000000}"/>
          </ac:spMkLst>
        </pc:spChg>
        <pc:spChg chg="add del mod">
          <ac:chgData name="Richardson, Ashlin FLNR:EX" userId="S::ashlin.richardson@gov.bc.ca::d1a701de-3bff-4afd-a115-b81daed2fb6a" providerId="AD" clId="Web-{BFB0EDBE-FDA8-4997-94B4-8C6820D9DB01}" dt="2022-04-13T03:46:02.061" v="211"/>
          <ac:spMkLst>
            <pc:docMk/>
            <pc:sldMk cId="226205591" sldId="404"/>
            <ac:spMk id="6" creationId="{F3297324-5F92-8CFC-B58B-2010740052DD}"/>
          </ac:spMkLst>
        </pc:spChg>
        <pc:picChg chg="del mod ord">
          <ac:chgData name="Richardson, Ashlin FLNR:EX" userId="S::ashlin.richardson@gov.bc.ca::d1a701de-3bff-4afd-a115-b81daed2fb6a" providerId="AD" clId="Web-{BFB0EDBE-FDA8-4997-94B4-8C6820D9DB01}" dt="2022-04-13T03:45:58.358" v="210"/>
          <ac:picMkLst>
            <pc:docMk/>
            <pc:sldMk cId="226205591" sldId="404"/>
            <ac:picMk id="7" creationId="{7BE43899-9BC1-BDB9-BC3A-73E88191AA0F}"/>
          </ac:picMkLst>
        </pc:picChg>
        <pc:cxnChg chg="add mod">
          <ac:chgData name="Richardson, Ashlin FLNR:EX" userId="S::ashlin.richardson@gov.bc.ca::d1a701de-3bff-4afd-a115-b81daed2fb6a" providerId="AD" clId="Web-{BFB0EDBE-FDA8-4997-94B4-8C6820D9DB01}" dt="2022-04-13T03:45:19.108" v="208"/>
          <ac:cxnSpMkLst>
            <pc:docMk/>
            <pc:sldMk cId="226205591" sldId="404"/>
            <ac:cxnSpMk id="4" creationId="{E8D8DBFE-8546-B2EF-8B9F-C72F6E7BC3E0}"/>
          </ac:cxnSpMkLst>
        </pc:cxnChg>
      </pc:sldChg>
      <pc:sldChg chg="addSp delSp modSp add replId">
        <pc:chgData name="Richardson, Ashlin FLNR:EX" userId="S::ashlin.richardson@gov.bc.ca::d1a701de-3bff-4afd-a115-b81daed2fb6a" providerId="AD" clId="Web-{BFB0EDBE-FDA8-4997-94B4-8C6820D9DB01}" dt="2022-04-13T03:44:18.733" v="202" actId="1076"/>
        <pc:sldMkLst>
          <pc:docMk/>
          <pc:sldMk cId="3372715007" sldId="405"/>
        </pc:sldMkLst>
        <pc:spChg chg="add del mod">
          <ac:chgData name="Richardson, Ashlin FLNR:EX" userId="S::ashlin.richardson@gov.bc.ca::d1a701de-3bff-4afd-a115-b81daed2fb6a" providerId="AD" clId="Web-{BFB0EDBE-FDA8-4997-94B4-8C6820D9DB01}" dt="2022-04-13T03:41:08.778" v="88"/>
          <ac:spMkLst>
            <pc:docMk/>
            <pc:sldMk cId="3372715007" sldId="405"/>
            <ac:spMk id="5" creationId="{A3780F99-8E71-1568-9272-84797B3E6F52}"/>
          </ac:spMkLst>
        </pc:spChg>
        <pc:spChg chg="add mod">
          <ac:chgData name="Richardson, Ashlin FLNR:EX" userId="S::ashlin.richardson@gov.bc.ca::d1a701de-3bff-4afd-a115-b81daed2fb6a" providerId="AD" clId="Web-{BFB0EDBE-FDA8-4997-94B4-8C6820D9DB01}" dt="2022-04-13T03:44:18.733" v="202" actId="1076"/>
          <ac:spMkLst>
            <pc:docMk/>
            <pc:sldMk cId="3372715007" sldId="405"/>
            <ac:spMk id="9" creationId="{89798725-DDA9-7270-C16B-2F6E1FEF9B22}"/>
          </ac:spMkLst>
        </pc:spChg>
        <pc:picChg chg="del">
          <ac:chgData name="Richardson, Ashlin FLNR:EX" userId="S::ashlin.richardson@gov.bc.ca::d1a701de-3bff-4afd-a115-b81daed2fb6a" providerId="AD" clId="Web-{BFB0EDBE-FDA8-4997-94B4-8C6820D9DB01}" dt="2022-04-13T03:41:04.372" v="86"/>
          <ac:picMkLst>
            <pc:docMk/>
            <pc:sldMk cId="3372715007" sldId="405"/>
            <ac:picMk id="2" creationId="{E398B274-ED26-7273-1C7F-13AB222D8F50}"/>
          </ac:picMkLst>
        </pc:picChg>
        <pc:picChg chg="add mod ord modCrop">
          <ac:chgData name="Richardson, Ashlin FLNR:EX" userId="S::ashlin.richardson@gov.bc.ca::d1a701de-3bff-4afd-a115-b81daed2fb6a" providerId="AD" clId="Web-{BFB0EDBE-FDA8-4997-94B4-8C6820D9DB01}" dt="2022-04-13T03:41:55.372" v="96" actId="1076"/>
          <ac:picMkLst>
            <pc:docMk/>
            <pc:sldMk cId="3372715007" sldId="405"/>
            <ac:picMk id="6" creationId="{080B068A-1025-002D-C5FF-508E18336FD1}"/>
          </ac:picMkLst>
        </pc:picChg>
        <pc:picChg chg="del">
          <ac:chgData name="Richardson, Ashlin FLNR:EX" userId="S::ashlin.richardson@gov.bc.ca::d1a701de-3bff-4afd-a115-b81daed2fb6a" providerId="AD" clId="Web-{BFB0EDBE-FDA8-4997-94B4-8C6820D9DB01}" dt="2022-04-13T03:41:06.044" v="87"/>
          <ac:picMkLst>
            <pc:docMk/>
            <pc:sldMk cId="3372715007" sldId="405"/>
            <ac:picMk id="7" creationId="{7BE43899-9BC1-BDB9-BC3A-73E88191AA0F}"/>
          </ac:picMkLst>
        </pc:picChg>
      </pc:sldChg>
    </pc:docChg>
  </pc:docChgLst>
  <pc:docChgLst>
    <pc:chgData name="Richardson, Ashlin FLNR:EX" userId="S::ashlin.richardson@gov.bc.ca::d1a701de-3bff-4afd-a115-b81daed2fb6a" providerId="AD" clId="Web-{2F23A397-1D9C-458F-BEA6-BE83F5CBD33E}"/>
    <pc:docChg chg="addSld modSld">
      <pc:chgData name="Richardson, Ashlin FLNR:EX" userId="S::ashlin.richardson@gov.bc.ca::d1a701de-3bff-4afd-a115-b81daed2fb6a" providerId="AD" clId="Web-{2F23A397-1D9C-458F-BEA6-BE83F5CBD33E}" dt="2022-04-12T17:43:11.980" v="54" actId="20577"/>
      <pc:docMkLst>
        <pc:docMk/>
      </pc:docMkLst>
      <pc:sldChg chg="addSp delSp modSp">
        <pc:chgData name="Richardson, Ashlin FLNR:EX" userId="S::ashlin.richardson@gov.bc.ca::d1a701de-3bff-4afd-a115-b81daed2fb6a" providerId="AD" clId="Web-{2F23A397-1D9C-458F-BEA6-BE83F5CBD33E}" dt="2022-04-12T17:42:14.354" v="31" actId="20577"/>
        <pc:sldMkLst>
          <pc:docMk/>
          <pc:sldMk cId="1364496242" sldId="388"/>
        </pc:sldMkLst>
        <pc:spChg chg="mod">
          <ac:chgData name="Richardson, Ashlin FLNR:EX" userId="S::ashlin.richardson@gov.bc.ca::d1a701de-3bff-4afd-a115-b81daed2fb6a" providerId="AD" clId="Web-{2F23A397-1D9C-458F-BEA6-BE83F5CBD33E}" dt="2022-04-12T17:42:00.916" v="25" actId="20577"/>
          <ac:spMkLst>
            <pc:docMk/>
            <pc:sldMk cId="1364496242" sldId="388"/>
            <ac:spMk id="3" creationId="{00000000-0000-0000-0000-000000000000}"/>
          </ac:spMkLst>
        </pc:spChg>
        <pc:spChg chg="add mod">
          <ac:chgData name="Richardson, Ashlin FLNR:EX" userId="S::ashlin.richardson@gov.bc.ca::d1a701de-3bff-4afd-a115-b81daed2fb6a" providerId="AD" clId="Web-{2F23A397-1D9C-458F-BEA6-BE83F5CBD33E}" dt="2022-04-12T17:42:14.354" v="31" actId="20577"/>
          <ac:spMkLst>
            <pc:docMk/>
            <pc:sldMk cId="1364496242" sldId="388"/>
            <ac:spMk id="4" creationId="{9CD9AF99-0748-6BE0-B12F-986D42ACB682}"/>
          </ac:spMkLst>
        </pc:spChg>
        <pc:spChg chg="del">
          <ac:chgData name="Richardson, Ashlin FLNR:EX" userId="S::ashlin.richardson@gov.bc.ca::d1a701de-3bff-4afd-a115-b81daed2fb6a" providerId="AD" clId="Web-{2F23A397-1D9C-458F-BEA6-BE83F5CBD33E}" dt="2022-04-12T17:41:51.572" v="4"/>
          <ac:spMkLst>
            <pc:docMk/>
            <pc:sldMk cId="1364496242" sldId="388"/>
            <ac:spMk id="7" creationId="{76BC1D0F-7110-A78E-3E66-51C810F8E8A9}"/>
          </ac:spMkLst>
        </pc:spChg>
        <pc:picChg chg="del">
          <ac:chgData name="Richardson, Ashlin FLNR:EX" userId="S::ashlin.richardson@gov.bc.ca::d1a701de-3bff-4afd-a115-b81daed2fb6a" providerId="AD" clId="Web-{2F23A397-1D9C-458F-BEA6-BE83F5CBD33E}" dt="2022-04-12T17:41:50.572" v="3"/>
          <ac:picMkLst>
            <pc:docMk/>
            <pc:sldMk cId="1364496242" sldId="388"/>
            <ac:picMk id="5" creationId="{26C65DB6-03D8-FEAB-6BA4-F719315C6A59}"/>
          </ac:picMkLst>
        </pc:picChg>
      </pc:sldChg>
      <pc:sldChg chg="modSp add replId">
        <pc:chgData name="Richardson, Ashlin FLNR:EX" userId="S::ashlin.richardson@gov.bc.ca::d1a701de-3bff-4afd-a115-b81daed2fb6a" providerId="AD" clId="Web-{2F23A397-1D9C-458F-BEA6-BE83F5CBD33E}" dt="2022-04-12T17:43:11.980" v="54" actId="20577"/>
        <pc:sldMkLst>
          <pc:docMk/>
          <pc:sldMk cId="2530345697" sldId="398"/>
        </pc:sldMkLst>
        <pc:spChg chg="mod">
          <ac:chgData name="Richardson, Ashlin FLNR:EX" userId="S::ashlin.richardson@gov.bc.ca::d1a701de-3bff-4afd-a115-b81daed2fb6a" providerId="AD" clId="Web-{2F23A397-1D9C-458F-BEA6-BE83F5CBD33E}" dt="2022-04-12T17:43:11.980" v="54" actId="20577"/>
          <ac:spMkLst>
            <pc:docMk/>
            <pc:sldMk cId="2530345697" sldId="398"/>
            <ac:spMk id="7" creationId="{76BC1D0F-7110-A78E-3E66-51C810F8E8A9}"/>
          </ac:spMkLst>
        </pc:spChg>
      </pc:sldChg>
    </pc:docChg>
  </pc:docChgLst>
  <pc:docChgLst>
    <pc:chgData name="Richardson, Ashlin FLNR:EX" userId="S::ashlin.richardson@gov.bc.ca::d1a701de-3bff-4afd-a115-b81daed2fb6a" providerId="AD" clId="Web-{DA7714C8-9CA1-4B75-8E57-2F6F7B3C166A}"/>
    <pc:docChg chg="addSld modSld">
      <pc:chgData name="Richardson, Ashlin FLNR:EX" userId="S::ashlin.richardson@gov.bc.ca::d1a701de-3bff-4afd-a115-b81daed2fb6a" providerId="AD" clId="Web-{DA7714C8-9CA1-4B75-8E57-2F6F7B3C166A}" dt="2022-04-12T17:37:45.571" v="552" actId="20577"/>
      <pc:docMkLst>
        <pc:docMk/>
      </pc:docMkLst>
      <pc:sldChg chg="modSp">
        <pc:chgData name="Richardson, Ashlin FLNR:EX" userId="S::ashlin.richardson@gov.bc.ca::d1a701de-3bff-4afd-a115-b81daed2fb6a" providerId="AD" clId="Web-{DA7714C8-9CA1-4B75-8E57-2F6F7B3C166A}" dt="2022-04-12T17:37:12.711" v="543" actId="20577"/>
        <pc:sldMkLst>
          <pc:docMk/>
          <pc:sldMk cId="1628474185" sldId="384"/>
        </pc:sldMkLst>
        <pc:spChg chg="mod">
          <ac:chgData name="Richardson, Ashlin FLNR:EX" userId="S::ashlin.richardson@gov.bc.ca::d1a701de-3bff-4afd-a115-b81daed2fb6a" providerId="AD" clId="Web-{DA7714C8-9CA1-4B75-8E57-2F6F7B3C166A}" dt="2022-04-12T17:37:01.024" v="530" actId="20577"/>
          <ac:spMkLst>
            <pc:docMk/>
            <pc:sldMk cId="1628474185" sldId="384"/>
            <ac:spMk id="3" creationId="{00000000-0000-0000-0000-000000000000}"/>
          </ac:spMkLst>
        </pc:spChg>
        <pc:spChg chg="mod">
          <ac:chgData name="Richardson, Ashlin FLNR:EX" userId="S::ashlin.richardson@gov.bc.ca::d1a701de-3bff-4afd-a115-b81daed2fb6a" providerId="AD" clId="Web-{DA7714C8-9CA1-4B75-8E57-2F6F7B3C166A}" dt="2022-04-12T17:37:12.711" v="543" actId="20577"/>
          <ac:spMkLst>
            <pc:docMk/>
            <pc:sldMk cId="1628474185" sldId="384"/>
            <ac:spMk id="6" creationId="{E2860C3F-4BF9-4611-A150-1E0E73527FC9}"/>
          </ac:spMkLst>
        </pc:spChg>
      </pc:sldChg>
      <pc:sldChg chg="modSp">
        <pc:chgData name="Richardson, Ashlin FLNR:EX" userId="S::ashlin.richardson@gov.bc.ca::d1a701de-3bff-4afd-a115-b81daed2fb6a" providerId="AD" clId="Web-{DA7714C8-9CA1-4B75-8E57-2F6F7B3C166A}" dt="2022-04-12T17:37:45.571" v="552" actId="20577"/>
        <pc:sldMkLst>
          <pc:docMk/>
          <pc:sldMk cId="2769984482" sldId="387"/>
        </pc:sldMkLst>
        <pc:spChg chg="mod">
          <ac:chgData name="Richardson, Ashlin FLNR:EX" userId="S::ashlin.richardson@gov.bc.ca::d1a701de-3bff-4afd-a115-b81daed2fb6a" providerId="AD" clId="Web-{DA7714C8-9CA1-4B75-8E57-2F6F7B3C166A}" dt="2022-04-12T17:37:45.571" v="552" actId="20577"/>
          <ac:spMkLst>
            <pc:docMk/>
            <pc:sldMk cId="2769984482" sldId="387"/>
            <ac:spMk id="6" creationId="{E2860C3F-4BF9-4611-A150-1E0E73527FC9}"/>
          </ac:spMkLst>
        </pc:spChg>
      </pc:sldChg>
      <pc:sldChg chg="modSp">
        <pc:chgData name="Richardson, Ashlin FLNR:EX" userId="S::ashlin.richardson@gov.bc.ca::d1a701de-3bff-4afd-a115-b81daed2fb6a" providerId="AD" clId="Web-{DA7714C8-9CA1-4B75-8E57-2F6F7B3C166A}" dt="2022-04-12T17:16:44.823" v="13" actId="20577"/>
        <pc:sldMkLst>
          <pc:docMk/>
          <pc:sldMk cId="353597130" sldId="391"/>
        </pc:sldMkLst>
        <pc:spChg chg="mod">
          <ac:chgData name="Richardson, Ashlin FLNR:EX" userId="S::ashlin.richardson@gov.bc.ca::d1a701de-3bff-4afd-a115-b81daed2fb6a" providerId="AD" clId="Web-{DA7714C8-9CA1-4B75-8E57-2F6F7B3C166A}" dt="2022-04-12T17:16:44.823" v="13" actId="20577"/>
          <ac:spMkLst>
            <pc:docMk/>
            <pc:sldMk cId="353597130" sldId="391"/>
            <ac:spMk id="18" creationId="{AF7B7C08-913C-6C50-4784-942E8B17A8EB}"/>
          </ac:spMkLst>
        </pc:spChg>
      </pc:sldChg>
      <pc:sldChg chg="modSp">
        <pc:chgData name="Richardson, Ashlin FLNR:EX" userId="S::ashlin.richardson@gov.bc.ca::d1a701de-3bff-4afd-a115-b81daed2fb6a" providerId="AD" clId="Web-{DA7714C8-9CA1-4B75-8E57-2F6F7B3C166A}" dt="2022-04-12T17:32:31.068" v="469" actId="20577"/>
        <pc:sldMkLst>
          <pc:docMk/>
          <pc:sldMk cId="991040668" sldId="393"/>
        </pc:sldMkLst>
        <pc:spChg chg="mod">
          <ac:chgData name="Richardson, Ashlin FLNR:EX" userId="S::ashlin.richardson@gov.bc.ca::d1a701de-3bff-4afd-a115-b81daed2fb6a" providerId="AD" clId="Web-{DA7714C8-9CA1-4B75-8E57-2F6F7B3C166A}" dt="2022-04-12T17:32:20.193" v="467" actId="20577"/>
          <ac:spMkLst>
            <pc:docMk/>
            <pc:sldMk cId="991040668" sldId="393"/>
            <ac:spMk id="2" creationId="{781C43CC-C1FE-A05C-7D4E-1B4B54741F63}"/>
          </ac:spMkLst>
        </pc:spChg>
        <pc:spChg chg="mod">
          <ac:chgData name="Richardson, Ashlin FLNR:EX" userId="S::ashlin.richardson@gov.bc.ca::d1a701de-3bff-4afd-a115-b81daed2fb6a" providerId="AD" clId="Web-{DA7714C8-9CA1-4B75-8E57-2F6F7B3C166A}" dt="2022-04-12T17:32:31.068" v="469" actId="20577"/>
          <ac:spMkLst>
            <pc:docMk/>
            <pc:sldMk cId="991040668" sldId="393"/>
            <ac:spMk id="5" creationId="{3FFC8000-CF5B-CEA4-4416-862E99940EBA}"/>
          </ac:spMkLst>
        </pc:spChg>
      </pc:sldChg>
      <pc:sldChg chg="modSp add replId">
        <pc:chgData name="Richardson, Ashlin FLNR:EX" userId="S::ashlin.richardson@gov.bc.ca::d1a701de-3bff-4afd-a115-b81daed2fb6a" providerId="AD" clId="Web-{DA7714C8-9CA1-4B75-8E57-2F6F7B3C166A}" dt="2022-04-12T17:36:18.586" v="519" actId="20577"/>
        <pc:sldMkLst>
          <pc:docMk/>
          <pc:sldMk cId="4269854844" sldId="396"/>
        </pc:sldMkLst>
        <pc:spChg chg="mod">
          <ac:chgData name="Richardson, Ashlin FLNR:EX" userId="S::ashlin.richardson@gov.bc.ca::d1a701de-3bff-4afd-a115-b81daed2fb6a" providerId="AD" clId="Web-{DA7714C8-9CA1-4B75-8E57-2F6F7B3C166A}" dt="2022-04-12T17:22:56.452" v="80" actId="20577"/>
          <ac:spMkLst>
            <pc:docMk/>
            <pc:sldMk cId="4269854844" sldId="396"/>
            <ac:spMk id="3" creationId="{00000000-0000-0000-0000-000000000000}"/>
          </ac:spMkLst>
        </pc:spChg>
        <pc:spChg chg="mod">
          <ac:chgData name="Richardson, Ashlin FLNR:EX" userId="S::ashlin.richardson@gov.bc.ca::d1a701de-3bff-4afd-a115-b81daed2fb6a" providerId="AD" clId="Web-{DA7714C8-9CA1-4B75-8E57-2F6F7B3C166A}" dt="2022-04-12T17:36:18.586" v="519" actId="20577"/>
          <ac:spMkLst>
            <pc:docMk/>
            <pc:sldMk cId="4269854844" sldId="396"/>
            <ac:spMk id="6" creationId="{E2860C3F-4BF9-4611-A150-1E0E73527FC9}"/>
          </ac:spMkLst>
        </pc:spChg>
      </pc:sldChg>
      <pc:sldChg chg="add replId">
        <pc:chgData name="Richardson, Ashlin FLNR:EX" userId="S::ashlin.richardson@gov.bc.ca::d1a701de-3bff-4afd-a115-b81daed2fb6a" providerId="AD" clId="Web-{DA7714C8-9CA1-4B75-8E57-2F6F7B3C166A}" dt="2022-04-12T17:36:53.227" v="520"/>
        <pc:sldMkLst>
          <pc:docMk/>
          <pc:sldMk cId="2322574964" sldId="397"/>
        </pc:sldMkLst>
      </pc:sldChg>
    </pc:docChg>
  </pc:docChgLst>
  <pc:docChgLst>
    <pc:chgData name="Richardson, Ashlin FLNR:EX" userId="S::ashlin.richardson@gov.bc.ca::d1a701de-3bff-4afd-a115-b81daed2fb6a" providerId="AD" clId="Web-{87516B11-57A3-477B-9EF3-D04352C430C6}"/>
    <pc:docChg chg="delSld modSld">
      <pc:chgData name="Richardson, Ashlin FLNR:EX" userId="S::ashlin.richardson@gov.bc.ca::d1a701de-3bff-4afd-a115-b81daed2fb6a" providerId="AD" clId="Web-{87516B11-57A3-477B-9EF3-D04352C430C6}" dt="2022-04-13T07:15:27.908" v="95" actId="20577"/>
      <pc:docMkLst>
        <pc:docMk/>
      </pc:docMkLst>
      <pc:sldChg chg="del">
        <pc:chgData name="Richardson, Ashlin FLNR:EX" userId="S::ashlin.richardson@gov.bc.ca::d1a701de-3bff-4afd-a115-b81daed2fb6a" providerId="AD" clId="Web-{87516B11-57A3-477B-9EF3-D04352C430C6}" dt="2022-04-13T07:13:44.235" v="26"/>
        <pc:sldMkLst>
          <pc:docMk/>
          <pc:sldMk cId="1364496242" sldId="388"/>
        </pc:sldMkLst>
      </pc:sldChg>
      <pc:sldChg chg="del">
        <pc:chgData name="Richardson, Ashlin FLNR:EX" userId="S::ashlin.richardson@gov.bc.ca::d1a701de-3bff-4afd-a115-b81daed2fb6a" providerId="AD" clId="Web-{87516B11-57A3-477B-9EF3-D04352C430C6}" dt="2022-04-13T07:13:38.844" v="25"/>
        <pc:sldMkLst>
          <pc:docMk/>
          <pc:sldMk cId="913309979" sldId="390"/>
        </pc:sldMkLst>
      </pc:sldChg>
      <pc:sldChg chg="modSp">
        <pc:chgData name="Richardson, Ashlin FLNR:EX" userId="S::ashlin.richardson@gov.bc.ca::d1a701de-3bff-4afd-a115-b81daed2fb6a" providerId="AD" clId="Web-{87516B11-57A3-477B-9EF3-D04352C430C6}" dt="2022-04-13T07:15:14.517" v="89" actId="20577"/>
        <pc:sldMkLst>
          <pc:docMk/>
          <pc:sldMk cId="353597130" sldId="391"/>
        </pc:sldMkLst>
        <pc:spChg chg="mod">
          <ac:chgData name="Richardson, Ashlin FLNR:EX" userId="S::ashlin.richardson@gov.bc.ca::d1a701de-3bff-4afd-a115-b81daed2fb6a" providerId="AD" clId="Web-{87516B11-57A3-477B-9EF3-D04352C430C6}" dt="2022-04-13T07:15:14.517" v="89" actId="20577"/>
          <ac:spMkLst>
            <pc:docMk/>
            <pc:sldMk cId="353597130" sldId="391"/>
            <ac:spMk id="18" creationId="{AF7B7C08-913C-6C50-4784-942E8B17A8EB}"/>
          </ac:spMkLst>
        </pc:spChg>
      </pc:sldChg>
      <pc:sldChg chg="del">
        <pc:chgData name="Richardson, Ashlin FLNR:EX" userId="S::ashlin.richardson@gov.bc.ca::d1a701de-3bff-4afd-a115-b81daed2fb6a" providerId="AD" clId="Web-{87516B11-57A3-477B-9EF3-D04352C430C6}" dt="2022-04-13T07:13:34.032" v="24"/>
        <pc:sldMkLst>
          <pc:docMk/>
          <pc:sldMk cId="3819542379" sldId="394"/>
        </pc:sldMkLst>
      </pc:sldChg>
      <pc:sldChg chg="modSp">
        <pc:chgData name="Richardson, Ashlin FLNR:EX" userId="S::ashlin.richardson@gov.bc.ca::d1a701de-3bff-4afd-a115-b81daed2fb6a" providerId="AD" clId="Web-{87516B11-57A3-477B-9EF3-D04352C430C6}" dt="2022-04-13T07:15:27.908" v="95" actId="20577"/>
        <pc:sldMkLst>
          <pc:docMk/>
          <pc:sldMk cId="4269854844" sldId="396"/>
        </pc:sldMkLst>
        <pc:spChg chg="mod">
          <ac:chgData name="Richardson, Ashlin FLNR:EX" userId="S::ashlin.richardson@gov.bc.ca::d1a701de-3bff-4afd-a115-b81daed2fb6a" providerId="AD" clId="Web-{87516B11-57A3-477B-9EF3-D04352C430C6}" dt="2022-04-13T07:15:27.908" v="95" actId="20577"/>
          <ac:spMkLst>
            <pc:docMk/>
            <pc:sldMk cId="4269854844" sldId="396"/>
            <ac:spMk id="6" creationId="{E2860C3F-4BF9-4611-A150-1E0E73527FC9}"/>
          </ac:spMkLst>
        </pc:spChg>
      </pc:sldChg>
      <pc:sldChg chg="modSp">
        <pc:chgData name="Richardson, Ashlin FLNR:EX" userId="S::ashlin.richardson@gov.bc.ca::d1a701de-3bff-4afd-a115-b81daed2fb6a" providerId="AD" clId="Web-{87516B11-57A3-477B-9EF3-D04352C430C6}" dt="2022-04-13T07:13:32.719" v="23" actId="20577"/>
        <pc:sldMkLst>
          <pc:docMk/>
          <pc:sldMk cId="2322574964" sldId="397"/>
        </pc:sldMkLst>
        <pc:spChg chg="mod">
          <ac:chgData name="Richardson, Ashlin FLNR:EX" userId="S::ashlin.richardson@gov.bc.ca::d1a701de-3bff-4afd-a115-b81daed2fb6a" providerId="AD" clId="Web-{87516B11-57A3-477B-9EF3-D04352C430C6}" dt="2022-04-13T07:13:32.719" v="23" actId="20577"/>
          <ac:spMkLst>
            <pc:docMk/>
            <pc:sldMk cId="2322574964" sldId="397"/>
            <ac:spMk id="6" creationId="{E2860C3F-4BF9-4611-A150-1E0E73527FC9}"/>
          </ac:spMkLst>
        </pc:spChg>
      </pc:sldChg>
      <pc:sldChg chg="modSp">
        <pc:chgData name="Richardson, Ashlin FLNR:EX" userId="S::ashlin.richardson@gov.bc.ca::d1a701de-3bff-4afd-a115-b81daed2fb6a" providerId="AD" clId="Web-{87516B11-57A3-477B-9EF3-D04352C430C6}" dt="2022-04-13T07:14:24.126" v="52" actId="20577"/>
        <pc:sldMkLst>
          <pc:docMk/>
          <pc:sldMk cId="4202131451" sldId="401"/>
        </pc:sldMkLst>
        <pc:spChg chg="mod">
          <ac:chgData name="Richardson, Ashlin FLNR:EX" userId="S::ashlin.richardson@gov.bc.ca::d1a701de-3bff-4afd-a115-b81daed2fb6a" providerId="AD" clId="Web-{87516B11-57A3-477B-9EF3-D04352C430C6}" dt="2022-04-13T07:14:24.126" v="52" actId="20577"/>
          <ac:spMkLst>
            <pc:docMk/>
            <pc:sldMk cId="4202131451" sldId="401"/>
            <ac:spMk id="10" creationId="{EDBACE46-8710-479D-F121-7F1A8EED14BC}"/>
          </ac:spMkLst>
        </pc:spChg>
      </pc:sldChg>
      <pc:sldChg chg="addSp delSp modSp">
        <pc:chgData name="Richardson, Ashlin FLNR:EX" userId="S::ashlin.richardson@gov.bc.ca::d1a701de-3bff-4afd-a115-b81daed2fb6a" providerId="AD" clId="Web-{87516B11-57A3-477B-9EF3-D04352C430C6}" dt="2022-04-13T07:12:29.922" v="3" actId="14100"/>
        <pc:sldMkLst>
          <pc:docMk/>
          <pc:sldMk cId="4104374659" sldId="406"/>
        </pc:sldMkLst>
        <pc:spChg chg="add del mod">
          <ac:chgData name="Richardson, Ashlin FLNR:EX" userId="S::ashlin.richardson@gov.bc.ca::d1a701de-3bff-4afd-a115-b81daed2fb6a" providerId="AD" clId="Web-{87516B11-57A3-477B-9EF3-D04352C430C6}" dt="2022-04-13T07:12:15.641" v="1"/>
          <ac:spMkLst>
            <pc:docMk/>
            <pc:sldMk cId="4104374659" sldId="406"/>
            <ac:spMk id="5" creationId="{02634084-1343-6D82-F557-C325AFA0207B}"/>
          </ac:spMkLst>
        </pc:spChg>
        <pc:spChg chg="del">
          <ac:chgData name="Richardson, Ashlin FLNR:EX" userId="S::ashlin.richardson@gov.bc.ca::d1a701de-3bff-4afd-a115-b81daed2fb6a" providerId="AD" clId="Web-{87516B11-57A3-477B-9EF3-D04352C430C6}" dt="2022-04-13T07:12:12.328" v="0"/>
          <ac:spMkLst>
            <pc:docMk/>
            <pc:sldMk cId="4104374659" sldId="406"/>
            <ac:spMk id="10" creationId="{EDBACE46-8710-479D-F121-7F1A8EED14BC}"/>
          </ac:spMkLst>
        </pc:spChg>
        <pc:picChg chg="mod">
          <ac:chgData name="Richardson, Ashlin FLNR:EX" userId="S::ashlin.richardson@gov.bc.ca::d1a701de-3bff-4afd-a115-b81daed2fb6a" providerId="AD" clId="Web-{87516B11-57A3-477B-9EF3-D04352C430C6}" dt="2022-04-13T07:12:29.922" v="3" actId="14100"/>
          <ac:picMkLst>
            <pc:docMk/>
            <pc:sldMk cId="4104374659" sldId="406"/>
            <ac:picMk id="4" creationId="{F7CFF2D1-A61D-924A-AC9B-49515FC90628}"/>
          </ac:picMkLst>
        </pc:picChg>
      </pc:sldChg>
    </pc:docChg>
  </pc:docChgLst>
  <pc:docChgLst>
    <pc:chgData name="Richardson, Ashlin FLNR:EX" userId="S::ashlin.richardson@gov.bc.ca::d1a701de-3bff-4afd-a115-b81daed2fb6a" providerId="AD" clId="Web-{17225226-E870-400B-9A4F-4B6A26EC8F2F}"/>
    <pc:docChg chg="modSld">
      <pc:chgData name="Richardson, Ashlin FLNR:EX" userId="S::ashlin.richardson@gov.bc.ca::d1a701de-3bff-4afd-a115-b81daed2fb6a" providerId="AD" clId="Web-{17225226-E870-400B-9A4F-4B6A26EC8F2F}" dt="2022-04-13T08:03:03.437" v="50" actId="1076"/>
      <pc:docMkLst>
        <pc:docMk/>
      </pc:docMkLst>
      <pc:sldChg chg="modSp">
        <pc:chgData name="Richardson, Ashlin FLNR:EX" userId="S::ashlin.richardson@gov.bc.ca::d1a701de-3bff-4afd-a115-b81daed2fb6a" providerId="AD" clId="Web-{17225226-E870-400B-9A4F-4B6A26EC8F2F}" dt="2022-04-13T08:02:08.312" v="44" actId="14100"/>
        <pc:sldMkLst>
          <pc:docMk/>
          <pc:sldMk cId="4202131451" sldId="401"/>
        </pc:sldMkLst>
        <pc:spChg chg="mod">
          <ac:chgData name="Richardson, Ashlin FLNR:EX" userId="S::ashlin.richardson@gov.bc.ca::d1a701de-3bff-4afd-a115-b81daed2fb6a" providerId="AD" clId="Web-{17225226-E870-400B-9A4F-4B6A26EC8F2F}" dt="2022-04-13T08:02:08.312" v="44" actId="14100"/>
          <ac:spMkLst>
            <pc:docMk/>
            <pc:sldMk cId="4202131451" sldId="401"/>
            <ac:spMk id="10" creationId="{EDBACE46-8710-479D-F121-7F1A8EED14BC}"/>
          </ac:spMkLst>
        </pc:spChg>
      </pc:sldChg>
      <pc:sldChg chg="addSp modSp">
        <pc:chgData name="Richardson, Ashlin FLNR:EX" userId="S::ashlin.richardson@gov.bc.ca::d1a701de-3bff-4afd-a115-b81daed2fb6a" providerId="AD" clId="Web-{17225226-E870-400B-9A4F-4B6A26EC8F2F}" dt="2022-04-13T08:03:03.437" v="50" actId="1076"/>
        <pc:sldMkLst>
          <pc:docMk/>
          <pc:sldMk cId="4057448011" sldId="407"/>
        </pc:sldMkLst>
        <pc:spChg chg="add mod">
          <ac:chgData name="Richardson, Ashlin FLNR:EX" userId="S::ashlin.richardson@gov.bc.ca::d1a701de-3bff-4afd-a115-b81daed2fb6a" providerId="AD" clId="Web-{17225226-E870-400B-9A4F-4B6A26EC8F2F}" dt="2022-04-13T08:03:03.437" v="50" actId="1076"/>
          <ac:spMkLst>
            <pc:docMk/>
            <pc:sldMk cId="4057448011" sldId="407"/>
            <ac:spMk id="2" creationId="{7934627C-8FB9-1123-D792-9221647FE8A0}"/>
          </ac:spMkLst>
        </pc:spChg>
      </pc:sldChg>
    </pc:docChg>
  </pc:docChgLst>
  <pc:docChgLst>
    <pc:chgData name="Richardson, Ashlin FLNR:EX" userId="S::ashlin.richardson@gov.bc.ca::d1a701de-3bff-4afd-a115-b81daed2fb6a" providerId="AD" clId="Web-{D5C97030-8D20-4697-925F-C641052CE766}"/>
    <pc:docChg chg="modSld">
      <pc:chgData name="Richardson, Ashlin FLNR:EX" userId="S::ashlin.richardson@gov.bc.ca::d1a701de-3bff-4afd-a115-b81daed2fb6a" providerId="AD" clId="Web-{D5C97030-8D20-4697-925F-C641052CE766}" dt="2022-04-12T19:25:06.315" v="155" actId="20577"/>
      <pc:docMkLst>
        <pc:docMk/>
      </pc:docMkLst>
      <pc:sldChg chg="modSp">
        <pc:chgData name="Richardson, Ashlin FLNR:EX" userId="S::ashlin.richardson@gov.bc.ca::d1a701de-3bff-4afd-a115-b81daed2fb6a" providerId="AD" clId="Web-{D5C97030-8D20-4697-925F-C641052CE766}" dt="2022-04-12T19:24:34.439" v="154" actId="20577"/>
        <pc:sldMkLst>
          <pc:docMk/>
          <pc:sldMk cId="2769984482" sldId="387"/>
        </pc:sldMkLst>
        <pc:spChg chg="mod">
          <ac:chgData name="Richardson, Ashlin FLNR:EX" userId="S::ashlin.richardson@gov.bc.ca::d1a701de-3bff-4afd-a115-b81daed2fb6a" providerId="AD" clId="Web-{D5C97030-8D20-4697-925F-C641052CE766}" dt="2022-04-12T19:24:34.439" v="154" actId="20577"/>
          <ac:spMkLst>
            <pc:docMk/>
            <pc:sldMk cId="2769984482" sldId="387"/>
            <ac:spMk id="6" creationId="{E2860C3F-4BF9-4611-A150-1E0E73527FC9}"/>
          </ac:spMkLst>
        </pc:spChg>
      </pc:sldChg>
      <pc:sldChg chg="modSp">
        <pc:chgData name="Richardson, Ashlin FLNR:EX" userId="S::ashlin.richardson@gov.bc.ca::d1a701de-3bff-4afd-a115-b81daed2fb6a" providerId="AD" clId="Web-{D5C97030-8D20-4697-925F-C641052CE766}" dt="2022-04-12T19:25:06.315" v="155" actId="20577"/>
        <pc:sldMkLst>
          <pc:docMk/>
          <pc:sldMk cId="353597130" sldId="391"/>
        </pc:sldMkLst>
        <pc:spChg chg="mod">
          <ac:chgData name="Richardson, Ashlin FLNR:EX" userId="S::ashlin.richardson@gov.bc.ca::d1a701de-3bff-4afd-a115-b81daed2fb6a" providerId="AD" clId="Web-{D5C97030-8D20-4697-925F-C641052CE766}" dt="2022-04-12T19:25:06.315" v="155" actId="20577"/>
          <ac:spMkLst>
            <pc:docMk/>
            <pc:sldMk cId="353597130" sldId="391"/>
            <ac:spMk id="18" creationId="{AF7B7C08-913C-6C50-4784-942E8B17A8EB}"/>
          </ac:spMkLst>
        </pc:spChg>
      </pc:sldChg>
      <pc:sldChg chg="addSp modSp">
        <pc:chgData name="Richardson, Ashlin FLNR:EX" userId="S::ashlin.richardson@gov.bc.ca::d1a701de-3bff-4afd-a115-b81daed2fb6a" providerId="AD" clId="Web-{D5C97030-8D20-4697-925F-C641052CE766}" dt="2022-04-12T19:20:03.779" v="92" actId="14100"/>
        <pc:sldMkLst>
          <pc:docMk/>
          <pc:sldMk cId="3886614660" sldId="395"/>
        </pc:sldMkLst>
        <pc:spChg chg="add mod">
          <ac:chgData name="Richardson, Ashlin FLNR:EX" userId="S::ashlin.richardson@gov.bc.ca::d1a701de-3bff-4afd-a115-b81daed2fb6a" providerId="AD" clId="Web-{D5C97030-8D20-4697-925F-C641052CE766}" dt="2022-04-12T19:18:58.512" v="82" actId="1076"/>
          <ac:spMkLst>
            <pc:docMk/>
            <pc:sldMk cId="3886614660" sldId="395"/>
            <ac:spMk id="2" creationId="{2C16476A-EFA8-1F59-10AE-BB0E8891DAA6}"/>
          </ac:spMkLst>
        </pc:spChg>
        <pc:spChg chg="mod">
          <ac:chgData name="Richardson, Ashlin FLNR:EX" userId="S::ashlin.richardson@gov.bc.ca::d1a701de-3bff-4afd-a115-b81daed2fb6a" providerId="AD" clId="Web-{D5C97030-8D20-4697-925F-C641052CE766}" dt="2022-04-12T19:19:02.247" v="83" actId="1076"/>
          <ac:spMkLst>
            <pc:docMk/>
            <pc:sldMk cId="3886614660" sldId="395"/>
            <ac:spMk id="8" creationId="{5C4AD6CF-837E-12F7-D85D-F413E959FEBB}"/>
          </ac:spMkLst>
        </pc:spChg>
        <pc:cxnChg chg="add mod">
          <ac:chgData name="Richardson, Ashlin FLNR:EX" userId="S::ashlin.richardson@gov.bc.ca::d1a701de-3bff-4afd-a115-b81daed2fb6a" providerId="AD" clId="Web-{D5C97030-8D20-4697-925F-C641052CE766}" dt="2022-04-12T19:19:51.810" v="89" actId="14100"/>
          <ac:cxnSpMkLst>
            <pc:docMk/>
            <pc:sldMk cId="3886614660" sldId="395"/>
            <ac:cxnSpMk id="6" creationId="{9FAFBE4D-6981-07A8-2B91-56C4037D0043}"/>
          </ac:cxnSpMkLst>
        </pc:cxnChg>
        <pc:cxnChg chg="add mod">
          <ac:chgData name="Richardson, Ashlin FLNR:EX" userId="S::ashlin.richardson@gov.bc.ca::d1a701de-3bff-4afd-a115-b81daed2fb6a" providerId="AD" clId="Web-{D5C97030-8D20-4697-925F-C641052CE766}" dt="2022-04-12T19:20:03.779" v="92" actId="14100"/>
          <ac:cxnSpMkLst>
            <pc:docMk/>
            <pc:sldMk cId="3886614660" sldId="395"/>
            <ac:cxnSpMk id="9" creationId="{F9EE4D03-62B1-74DD-4E0A-54F635273E4C}"/>
          </ac:cxnSpMkLst>
        </pc:cxnChg>
      </pc:sldChg>
      <pc:sldChg chg="addSp modSp">
        <pc:chgData name="Richardson, Ashlin FLNR:EX" userId="S::ashlin.richardson@gov.bc.ca::d1a701de-3bff-4afd-a115-b81daed2fb6a" providerId="AD" clId="Web-{D5C97030-8D20-4697-925F-C641052CE766}" dt="2022-04-12T19:21:02.311" v="105" actId="14100"/>
        <pc:sldMkLst>
          <pc:docMk/>
          <pc:sldMk cId="2600523588" sldId="399"/>
        </pc:sldMkLst>
        <pc:spChg chg="mod">
          <ac:chgData name="Richardson, Ashlin FLNR:EX" userId="S::ashlin.richardson@gov.bc.ca::d1a701de-3bff-4afd-a115-b81daed2fb6a" providerId="AD" clId="Web-{D5C97030-8D20-4697-925F-C641052CE766}" dt="2022-04-12T19:16:46.089" v="18" actId="20577"/>
          <ac:spMkLst>
            <pc:docMk/>
            <pc:sldMk cId="2600523588" sldId="399"/>
            <ac:spMk id="3" creationId="{00000000-0000-0000-0000-000000000000}"/>
          </ac:spMkLst>
        </pc:spChg>
        <pc:cxnChg chg="add mod">
          <ac:chgData name="Richardson, Ashlin FLNR:EX" userId="S::ashlin.richardson@gov.bc.ca::d1a701de-3bff-4afd-a115-b81daed2fb6a" providerId="AD" clId="Web-{D5C97030-8D20-4697-925F-C641052CE766}" dt="2022-04-12T19:21:02.311" v="105" actId="14100"/>
          <ac:cxnSpMkLst>
            <pc:docMk/>
            <pc:sldMk cId="2600523588" sldId="399"/>
            <ac:cxnSpMk id="2" creationId="{04427FB5-6BF1-7236-3C13-36FDBCFAF9F9}"/>
          </ac:cxnSpMkLst>
        </pc:cxnChg>
        <pc:cxnChg chg="add">
          <ac:chgData name="Richardson, Ashlin FLNR:EX" userId="S::ashlin.richardson@gov.bc.ca::d1a701de-3bff-4afd-a115-b81daed2fb6a" providerId="AD" clId="Web-{D5C97030-8D20-4697-925F-C641052CE766}" dt="2022-04-12T19:20:49.311" v="103"/>
          <ac:cxnSpMkLst>
            <pc:docMk/>
            <pc:sldMk cId="2600523588" sldId="399"/>
            <ac:cxnSpMk id="5" creationId="{1DE5BF93-11FD-75F9-C795-AE185AAED563}"/>
          </ac:cxnSpMkLst>
        </pc:cxnChg>
      </pc:sldChg>
      <pc:sldChg chg="addSp modSp">
        <pc:chgData name="Richardson, Ashlin FLNR:EX" userId="S::ashlin.richardson@gov.bc.ca::d1a701de-3bff-4afd-a115-b81daed2fb6a" providerId="AD" clId="Web-{D5C97030-8D20-4697-925F-C641052CE766}" dt="2022-04-12T19:21:18.952" v="106" actId="20577"/>
        <pc:sldMkLst>
          <pc:docMk/>
          <pc:sldMk cId="2550638132" sldId="400"/>
        </pc:sldMkLst>
        <pc:spChg chg="mod">
          <ac:chgData name="Richardson, Ashlin FLNR:EX" userId="S::ashlin.richardson@gov.bc.ca::d1a701de-3bff-4afd-a115-b81daed2fb6a" providerId="AD" clId="Web-{D5C97030-8D20-4697-925F-C641052CE766}" dt="2022-04-12T19:21:18.952" v="106" actId="20577"/>
          <ac:spMkLst>
            <pc:docMk/>
            <pc:sldMk cId="2550638132" sldId="400"/>
            <ac:spMk id="3" creationId="{00000000-0000-0000-0000-000000000000}"/>
          </ac:spMkLst>
        </pc:spChg>
        <pc:cxnChg chg="add mod">
          <ac:chgData name="Richardson, Ashlin FLNR:EX" userId="S::ashlin.richardson@gov.bc.ca::d1a701de-3bff-4afd-a115-b81daed2fb6a" providerId="AD" clId="Web-{D5C97030-8D20-4697-925F-C641052CE766}" dt="2022-04-12T19:20:44.795" v="101" actId="14100"/>
          <ac:cxnSpMkLst>
            <pc:docMk/>
            <pc:sldMk cId="2550638132" sldId="400"/>
            <ac:cxnSpMk id="2" creationId="{86CEFCAB-5886-18D4-04E5-262F082A6E26}"/>
          </ac:cxnSpMkLst>
        </pc:cxnChg>
        <pc:cxnChg chg="add mod">
          <ac:chgData name="Richardson, Ashlin FLNR:EX" userId="S::ashlin.richardson@gov.bc.ca::d1a701de-3bff-4afd-a115-b81daed2fb6a" providerId="AD" clId="Web-{D5C97030-8D20-4697-925F-C641052CE766}" dt="2022-04-12T19:20:36.295" v="99" actId="14100"/>
          <ac:cxnSpMkLst>
            <pc:docMk/>
            <pc:sldMk cId="2550638132" sldId="400"/>
            <ac:cxnSpMk id="7" creationId="{2F9C5481-D43D-466D-14D5-E9FA69E7BB70}"/>
          </ac:cxnSpMkLst>
        </pc:cxnChg>
      </pc:sldChg>
    </pc:docChg>
  </pc:docChgLst>
  <pc:docChgLst>
    <pc:chgData name="Richardson, Ashlin FLNR:EX" userId="S::ashlin.richardson@gov.bc.ca::d1a701de-3bff-4afd-a115-b81daed2fb6a" providerId="AD" clId="Web-{9B566148-F329-47C9-907E-2FE9B75A27EA}"/>
    <pc:docChg chg="addSld modSld">
      <pc:chgData name="Richardson, Ashlin FLNR:EX" userId="S::ashlin.richardson@gov.bc.ca::d1a701de-3bff-4afd-a115-b81daed2fb6a" providerId="AD" clId="Web-{9B566148-F329-47C9-907E-2FE9B75A27EA}" dt="2022-04-12T06:16:20.877" v="66" actId="14100"/>
      <pc:docMkLst>
        <pc:docMk/>
      </pc:docMkLst>
      <pc:sldChg chg="modSp">
        <pc:chgData name="Richardson, Ashlin FLNR:EX" userId="S::ashlin.richardson@gov.bc.ca::d1a701de-3bff-4afd-a115-b81daed2fb6a" providerId="AD" clId="Web-{9B566148-F329-47C9-907E-2FE9B75A27EA}" dt="2022-04-12T06:16:20.877" v="66" actId="14100"/>
        <pc:sldMkLst>
          <pc:docMk/>
          <pc:sldMk cId="353597130" sldId="391"/>
        </pc:sldMkLst>
        <pc:spChg chg="mod">
          <ac:chgData name="Richardson, Ashlin FLNR:EX" userId="S::ashlin.richardson@gov.bc.ca::d1a701de-3bff-4afd-a115-b81daed2fb6a" providerId="AD" clId="Web-{9B566148-F329-47C9-907E-2FE9B75A27EA}" dt="2022-04-12T06:16:20.877" v="66" actId="14100"/>
          <ac:spMkLst>
            <pc:docMk/>
            <pc:sldMk cId="353597130" sldId="391"/>
            <ac:spMk id="18" creationId="{AF7B7C08-913C-6C50-4784-942E8B17A8EB}"/>
          </ac:spMkLst>
        </pc:spChg>
      </pc:sldChg>
      <pc:sldChg chg="addSp delSp modSp add replId">
        <pc:chgData name="Richardson, Ashlin FLNR:EX" userId="S::ashlin.richardson@gov.bc.ca::d1a701de-3bff-4afd-a115-b81daed2fb6a" providerId="AD" clId="Web-{9B566148-F329-47C9-907E-2FE9B75A27EA}" dt="2022-04-12T06:15:08.548" v="46" actId="20577"/>
        <pc:sldMkLst>
          <pc:docMk/>
          <pc:sldMk cId="3886614660" sldId="395"/>
        </pc:sldMkLst>
        <pc:spChg chg="del">
          <ac:chgData name="Richardson, Ashlin FLNR:EX" userId="S::ashlin.richardson@gov.bc.ca::d1a701de-3bff-4afd-a115-b81daed2fb6a" providerId="AD" clId="Web-{9B566148-F329-47C9-907E-2FE9B75A27EA}" dt="2022-04-12T06:11:21.373" v="6"/>
          <ac:spMkLst>
            <pc:docMk/>
            <pc:sldMk cId="3886614660" sldId="395"/>
            <ac:spMk id="6" creationId="{E2860C3F-4BF9-4611-A150-1E0E73527FC9}"/>
          </ac:spMkLst>
        </pc:spChg>
        <pc:spChg chg="add del mod">
          <ac:chgData name="Richardson, Ashlin FLNR:EX" userId="S::ashlin.richardson@gov.bc.ca::d1a701de-3bff-4afd-a115-b81daed2fb6a" providerId="AD" clId="Web-{9B566148-F329-47C9-907E-2FE9B75A27EA}" dt="2022-04-12T06:11:24.623" v="7"/>
          <ac:spMkLst>
            <pc:docMk/>
            <pc:sldMk cId="3886614660" sldId="395"/>
            <ac:spMk id="7" creationId="{D9C52D83-67F7-F304-A5F3-43534AF7CE1C}"/>
          </ac:spMkLst>
        </pc:spChg>
        <pc:spChg chg="add mod">
          <ac:chgData name="Richardson, Ashlin FLNR:EX" userId="S::ashlin.richardson@gov.bc.ca::d1a701de-3bff-4afd-a115-b81daed2fb6a" providerId="AD" clId="Web-{9B566148-F329-47C9-907E-2FE9B75A27EA}" dt="2022-04-12T06:15:08.548" v="46" actId="20577"/>
          <ac:spMkLst>
            <pc:docMk/>
            <pc:sldMk cId="3886614660" sldId="395"/>
            <ac:spMk id="8" creationId="{5C4AD6CF-837E-12F7-D85D-F413E959FEBB}"/>
          </ac:spMkLst>
        </pc:spChg>
        <pc:picChg chg="del">
          <ac:chgData name="Richardson, Ashlin FLNR:EX" userId="S::ashlin.richardson@gov.bc.ca::d1a701de-3bff-4afd-a115-b81daed2fb6a" providerId="AD" clId="Web-{9B566148-F329-47C9-907E-2FE9B75A27EA}" dt="2022-04-12T06:11:06.732" v="1"/>
          <ac:picMkLst>
            <pc:docMk/>
            <pc:sldMk cId="3886614660" sldId="395"/>
            <ac:picMk id="2" creationId="{38090B8F-3A4C-2D7B-1E22-E849FECFE356}"/>
          </ac:picMkLst>
        </pc:picChg>
        <pc:picChg chg="add mod">
          <ac:chgData name="Richardson, Ashlin FLNR:EX" userId="S::ashlin.richardson@gov.bc.ca::d1a701de-3bff-4afd-a115-b81daed2fb6a" providerId="AD" clId="Web-{9B566148-F329-47C9-907E-2FE9B75A27EA}" dt="2022-04-12T06:11:34.858" v="9" actId="14100"/>
          <ac:picMkLst>
            <pc:docMk/>
            <pc:sldMk cId="3886614660" sldId="395"/>
            <ac:picMk id="4" creationId="{1B500DB8-171F-5E82-5E2A-E99B93D10608}"/>
          </ac:picMkLst>
        </pc:picChg>
      </pc:sldChg>
    </pc:docChg>
  </pc:docChgLst>
  <pc:docChgLst>
    <pc:chgData name="Richardson, Ashlin FLNR:EX" userId="S::ashlin.richardson@gov.bc.ca::d1a701de-3bff-4afd-a115-b81daed2fb6a" providerId="AD" clId="Web-{0C176348-0144-4436-8606-2A79C3840646}"/>
    <pc:docChg chg="modSld">
      <pc:chgData name="Richardson, Ashlin FLNR:EX" userId="S::ashlin.richardson@gov.bc.ca::d1a701de-3bff-4afd-a115-b81daed2fb6a" providerId="AD" clId="Web-{0C176348-0144-4436-8606-2A79C3840646}" dt="2022-04-12T02:37:20.457" v="8"/>
      <pc:docMkLst>
        <pc:docMk/>
      </pc:docMkLst>
      <pc:sldChg chg="addSp delSp modSp">
        <pc:chgData name="Richardson, Ashlin FLNR:EX" userId="S::ashlin.richardson@gov.bc.ca::d1a701de-3bff-4afd-a115-b81daed2fb6a" providerId="AD" clId="Web-{0C176348-0144-4436-8606-2A79C3840646}" dt="2022-04-12T02:37:20.457" v="8"/>
        <pc:sldMkLst>
          <pc:docMk/>
          <pc:sldMk cId="97701931" sldId="336"/>
        </pc:sldMkLst>
        <pc:spChg chg="add del">
          <ac:chgData name="Richardson, Ashlin FLNR:EX" userId="S::ashlin.richardson@gov.bc.ca::d1a701de-3bff-4afd-a115-b81daed2fb6a" providerId="AD" clId="Web-{0C176348-0144-4436-8606-2A79C3840646}" dt="2022-04-12T02:36:59.535" v="7"/>
          <ac:spMkLst>
            <pc:docMk/>
            <pc:sldMk cId="97701931" sldId="336"/>
            <ac:spMk id="4" creationId="{022152BF-B8BB-53CC-85DC-7D71BE578535}"/>
          </ac:spMkLst>
        </pc:spChg>
        <pc:picChg chg="add del">
          <ac:chgData name="Richardson, Ashlin FLNR:EX" userId="S::ashlin.richardson@gov.bc.ca::d1a701de-3bff-4afd-a115-b81daed2fb6a" providerId="AD" clId="Web-{0C176348-0144-4436-8606-2A79C3840646}" dt="2022-04-12T02:36:57.941" v="6"/>
          <ac:picMkLst>
            <pc:docMk/>
            <pc:sldMk cId="97701931" sldId="336"/>
            <ac:picMk id="2" creationId="{22FC73D5-3AB9-451F-8FE3-4110F5E02DA3}"/>
          </ac:picMkLst>
        </pc:picChg>
        <pc:picChg chg="add del mod ord modCrop">
          <ac:chgData name="Richardson, Ashlin FLNR:EX" userId="S::ashlin.richardson@gov.bc.ca::d1a701de-3bff-4afd-a115-b81daed2fb6a" providerId="AD" clId="Web-{0C176348-0144-4436-8606-2A79C3840646}" dt="2022-04-12T02:36:44.050" v="3"/>
          <ac:picMkLst>
            <pc:docMk/>
            <pc:sldMk cId="97701931" sldId="336"/>
            <ac:picMk id="3" creationId="{FDEEEA9E-56CA-B03C-458C-CB98A7D5E361}"/>
          </ac:picMkLst>
        </pc:picChg>
        <pc:picChg chg="add del mod ord modCrop">
          <ac:chgData name="Richardson, Ashlin FLNR:EX" userId="S::ashlin.richardson@gov.bc.ca::d1a701de-3bff-4afd-a115-b81daed2fb6a" providerId="AD" clId="Web-{0C176348-0144-4436-8606-2A79C3840646}" dt="2022-04-12T02:36:55.832" v="5"/>
          <ac:picMkLst>
            <pc:docMk/>
            <pc:sldMk cId="97701931" sldId="336"/>
            <ac:picMk id="5" creationId="{4EF7D378-6804-478F-F198-353A5CC4BAF3}"/>
          </ac:picMkLst>
        </pc:picChg>
        <pc:picChg chg="add mod">
          <ac:chgData name="Richardson, Ashlin FLNR:EX" userId="S::ashlin.richardson@gov.bc.ca::d1a701de-3bff-4afd-a115-b81daed2fb6a" providerId="AD" clId="Web-{0C176348-0144-4436-8606-2A79C3840646}" dt="2022-04-12T02:37:20.457" v="8"/>
          <ac:picMkLst>
            <pc:docMk/>
            <pc:sldMk cId="97701931" sldId="336"/>
            <ac:picMk id="6" creationId="{3192F3AE-C0F9-D0D4-ED49-FABC539F8DBF}"/>
          </ac:picMkLst>
        </pc:picChg>
      </pc:sldChg>
    </pc:docChg>
  </pc:docChgLst>
  <pc:docChgLst>
    <pc:chgData name="Richardson, Ashlin FLNR:EX" userId="S::ashlin.richardson@gov.bc.ca::d1a701de-3bff-4afd-a115-b81daed2fb6a" providerId="AD" clId="Web-{884DEBE0-1B16-4EE0-ABF0-E0C34A8B0179}"/>
    <pc:docChg chg="addSld modSld">
      <pc:chgData name="Richardson, Ashlin FLNR:EX" userId="S::ashlin.richardson@gov.bc.ca::d1a701de-3bff-4afd-a115-b81daed2fb6a" providerId="AD" clId="Web-{884DEBE0-1B16-4EE0-ABF0-E0C34A8B0179}" dt="2022-04-13T07:58:23.014" v="323" actId="20577"/>
      <pc:docMkLst>
        <pc:docMk/>
      </pc:docMkLst>
      <pc:sldChg chg="modSp">
        <pc:chgData name="Richardson, Ashlin FLNR:EX" userId="S::ashlin.richardson@gov.bc.ca::d1a701de-3bff-4afd-a115-b81daed2fb6a" providerId="AD" clId="Web-{884DEBE0-1B16-4EE0-ABF0-E0C34A8B0179}" dt="2022-04-13T07:53:55.791" v="287" actId="1076"/>
        <pc:sldMkLst>
          <pc:docMk/>
          <pc:sldMk cId="27651678" sldId="380"/>
        </pc:sldMkLst>
        <pc:spChg chg="mod">
          <ac:chgData name="Richardson, Ashlin FLNR:EX" userId="S::ashlin.richardson@gov.bc.ca::d1a701de-3bff-4afd-a115-b81daed2fb6a" providerId="AD" clId="Web-{884DEBE0-1B16-4EE0-ABF0-E0C34A8B0179}" dt="2022-04-13T07:53:55.791" v="287" actId="1076"/>
          <ac:spMkLst>
            <pc:docMk/>
            <pc:sldMk cId="27651678" sldId="380"/>
            <ac:spMk id="10" creationId="{92A244EF-C5FA-467E-AB29-1D2FD9F582D5}"/>
          </ac:spMkLst>
        </pc:spChg>
      </pc:sldChg>
      <pc:sldChg chg="addSp modSp">
        <pc:chgData name="Richardson, Ashlin FLNR:EX" userId="S::ashlin.richardson@gov.bc.ca::d1a701de-3bff-4afd-a115-b81daed2fb6a" providerId="AD" clId="Web-{884DEBE0-1B16-4EE0-ABF0-E0C34A8B0179}" dt="2022-04-13T07:34:06.044" v="166" actId="14100"/>
        <pc:sldMkLst>
          <pc:docMk/>
          <pc:sldMk cId="353597130" sldId="391"/>
        </pc:sldMkLst>
        <pc:spChg chg="mod">
          <ac:chgData name="Richardson, Ashlin FLNR:EX" userId="S::ashlin.richardson@gov.bc.ca::d1a701de-3bff-4afd-a115-b81daed2fb6a" providerId="AD" clId="Web-{884DEBE0-1B16-4EE0-ABF0-E0C34A8B0179}" dt="2022-04-13T07:16:30.871" v="16" actId="20577"/>
          <ac:spMkLst>
            <pc:docMk/>
            <pc:sldMk cId="353597130" sldId="391"/>
            <ac:spMk id="18" creationId="{AF7B7C08-913C-6C50-4784-942E8B17A8EB}"/>
          </ac:spMkLst>
        </pc:spChg>
        <pc:picChg chg="add mod">
          <ac:chgData name="Richardson, Ashlin FLNR:EX" userId="S::ashlin.richardson@gov.bc.ca::d1a701de-3bff-4afd-a115-b81daed2fb6a" providerId="AD" clId="Web-{884DEBE0-1B16-4EE0-ABF0-E0C34A8B0179}" dt="2022-04-13T07:30:31.041" v="148" actId="1076"/>
          <ac:picMkLst>
            <pc:docMk/>
            <pc:sldMk cId="353597130" sldId="391"/>
            <ac:picMk id="2" creationId="{55AFB8C3-F755-208E-DA3A-99761A45D787}"/>
          </ac:picMkLst>
        </pc:picChg>
        <pc:picChg chg="add mod">
          <ac:chgData name="Richardson, Ashlin FLNR:EX" userId="S::ashlin.richardson@gov.bc.ca::d1a701de-3bff-4afd-a115-b81daed2fb6a" providerId="AD" clId="Web-{884DEBE0-1B16-4EE0-ABF0-E0C34A8B0179}" dt="2022-04-13T07:32:18.418" v="157" actId="14100"/>
          <ac:picMkLst>
            <pc:docMk/>
            <pc:sldMk cId="353597130" sldId="391"/>
            <ac:picMk id="4" creationId="{47E3C886-372C-2354-0EA3-DE36BD1B5EFE}"/>
          </ac:picMkLst>
        </pc:picChg>
        <pc:picChg chg="add mod">
          <ac:chgData name="Richardson, Ashlin FLNR:EX" userId="S::ashlin.richardson@gov.bc.ca::d1a701de-3bff-4afd-a115-b81daed2fb6a" providerId="AD" clId="Web-{884DEBE0-1B16-4EE0-ABF0-E0C34A8B0179}" dt="2022-04-13T07:32:47.293" v="160" actId="1076"/>
          <ac:picMkLst>
            <pc:docMk/>
            <pc:sldMk cId="353597130" sldId="391"/>
            <ac:picMk id="5" creationId="{EED417C6-1691-56B8-302C-32AAF3775040}"/>
          </ac:picMkLst>
        </pc:picChg>
        <pc:picChg chg="add mod modCrop">
          <ac:chgData name="Richardson, Ashlin FLNR:EX" userId="S::ashlin.richardson@gov.bc.ca::d1a701de-3bff-4afd-a115-b81daed2fb6a" providerId="AD" clId="Web-{884DEBE0-1B16-4EE0-ABF0-E0C34A8B0179}" dt="2022-04-13T07:34:06.044" v="166" actId="14100"/>
          <ac:picMkLst>
            <pc:docMk/>
            <pc:sldMk cId="353597130" sldId="391"/>
            <ac:picMk id="6" creationId="{CEF670F4-9B60-82AE-2117-7D86DB23BCAC}"/>
          </ac:picMkLst>
        </pc:picChg>
      </pc:sldChg>
      <pc:sldChg chg="modSp">
        <pc:chgData name="Richardson, Ashlin FLNR:EX" userId="S::ashlin.richardson@gov.bc.ca::d1a701de-3bff-4afd-a115-b81daed2fb6a" providerId="AD" clId="Web-{884DEBE0-1B16-4EE0-ABF0-E0C34A8B0179}" dt="2022-04-13T07:17:51.544" v="53" actId="1076"/>
        <pc:sldMkLst>
          <pc:docMk/>
          <pc:sldMk cId="1997948536" sldId="392"/>
        </pc:sldMkLst>
        <pc:spChg chg="mod">
          <ac:chgData name="Richardson, Ashlin FLNR:EX" userId="S::ashlin.richardson@gov.bc.ca::d1a701de-3bff-4afd-a115-b81daed2fb6a" providerId="AD" clId="Web-{884DEBE0-1B16-4EE0-ABF0-E0C34A8B0179}" dt="2022-04-13T07:17:51.544" v="53" actId="1076"/>
          <ac:spMkLst>
            <pc:docMk/>
            <pc:sldMk cId="1997948536" sldId="392"/>
            <ac:spMk id="6" creationId="{9A298E4D-09DA-D0D8-7CDC-E77999630EB6}"/>
          </ac:spMkLst>
        </pc:spChg>
      </pc:sldChg>
      <pc:sldChg chg="modSp">
        <pc:chgData name="Richardson, Ashlin FLNR:EX" userId="S::ashlin.richardson@gov.bc.ca::d1a701de-3bff-4afd-a115-b81daed2fb6a" providerId="AD" clId="Web-{884DEBE0-1B16-4EE0-ABF0-E0C34A8B0179}" dt="2022-04-13T07:17:19.325" v="49" actId="14100"/>
        <pc:sldMkLst>
          <pc:docMk/>
          <pc:sldMk cId="991040668" sldId="393"/>
        </pc:sldMkLst>
        <pc:spChg chg="mod">
          <ac:chgData name="Richardson, Ashlin FLNR:EX" userId="S::ashlin.richardson@gov.bc.ca::d1a701de-3bff-4afd-a115-b81daed2fb6a" providerId="AD" clId="Web-{884DEBE0-1B16-4EE0-ABF0-E0C34A8B0179}" dt="2022-04-13T07:17:19.325" v="49" actId="14100"/>
          <ac:spMkLst>
            <pc:docMk/>
            <pc:sldMk cId="991040668" sldId="393"/>
            <ac:spMk id="2" creationId="{781C43CC-C1FE-A05C-7D4E-1B4B54741F63}"/>
          </ac:spMkLst>
        </pc:spChg>
        <pc:spChg chg="mod">
          <ac:chgData name="Richardson, Ashlin FLNR:EX" userId="S::ashlin.richardson@gov.bc.ca::d1a701de-3bff-4afd-a115-b81daed2fb6a" providerId="AD" clId="Web-{884DEBE0-1B16-4EE0-ABF0-E0C34A8B0179}" dt="2022-04-13T07:17:02.075" v="22" actId="20577"/>
          <ac:spMkLst>
            <pc:docMk/>
            <pc:sldMk cId="991040668" sldId="393"/>
            <ac:spMk id="18" creationId="{AF7B7C08-913C-6C50-4784-942E8B17A8EB}"/>
          </ac:spMkLst>
        </pc:spChg>
      </pc:sldChg>
      <pc:sldChg chg="modSp">
        <pc:chgData name="Richardson, Ashlin FLNR:EX" userId="S::ashlin.richardson@gov.bc.ca::d1a701de-3bff-4afd-a115-b81daed2fb6a" providerId="AD" clId="Web-{884DEBE0-1B16-4EE0-ABF0-E0C34A8B0179}" dt="2022-04-13T07:22:55.346" v="120" actId="20577"/>
        <pc:sldMkLst>
          <pc:docMk/>
          <pc:sldMk cId="3886614660" sldId="395"/>
        </pc:sldMkLst>
        <pc:spChg chg="mod">
          <ac:chgData name="Richardson, Ashlin FLNR:EX" userId="S::ashlin.richardson@gov.bc.ca::d1a701de-3bff-4afd-a115-b81daed2fb6a" providerId="AD" clId="Web-{884DEBE0-1B16-4EE0-ABF0-E0C34A8B0179}" dt="2022-04-13T07:22:55.346" v="120" actId="20577"/>
          <ac:spMkLst>
            <pc:docMk/>
            <pc:sldMk cId="3886614660" sldId="395"/>
            <ac:spMk id="2" creationId="{2C16476A-EFA8-1F59-10AE-BB0E8891DAA6}"/>
          </ac:spMkLst>
        </pc:spChg>
      </pc:sldChg>
      <pc:sldChg chg="modSp">
        <pc:chgData name="Richardson, Ashlin FLNR:EX" userId="S::ashlin.richardson@gov.bc.ca::d1a701de-3bff-4afd-a115-b81daed2fb6a" providerId="AD" clId="Web-{884DEBE0-1B16-4EE0-ABF0-E0C34A8B0179}" dt="2022-04-13T07:16:52.168" v="20" actId="20577"/>
        <pc:sldMkLst>
          <pc:docMk/>
          <pc:sldMk cId="4269854844" sldId="396"/>
        </pc:sldMkLst>
        <pc:spChg chg="mod">
          <ac:chgData name="Richardson, Ashlin FLNR:EX" userId="S::ashlin.richardson@gov.bc.ca::d1a701de-3bff-4afd-a115-b81daed2fb6a" providerId="AD" clId="Web-{884DEBE0-1B16-4EE0-ABF0-E0C34A8B0179}" dt="2022-04-13T07:16:52.168" v="20" actId="20577"/>
          <ac:spMkLst>
            <pc:docMk/>
            <pc:sldMk cId="4269854844" sldId="396"/>
            <ac:spMk id="6" creationId="{E2860C3F-4BF9-4611-A150-1E0E73527FC9}"/>
          </ac:spMkLst>
        </pc:spChg>
      </pc:sldChg>
      <pc:sldChg chg="modSp">
        <pc:chgData name="Richardson, Ashlin FLNR:EX" userId="S::ashlin.richardson@gov.bc.ca::d1a701de-3bff-4afd-a115-b81daed2fb6a" providerId="AD" clId="Web-{884DEBE0-1B16-4EE0-ABF0-E0C34A8B0179}" dt="2022-04-13T07:56:21.450" v="295" actId="20577"/>
        <pc:sldMkLst>
          <pc:docMk/>
          <pc:sldMk cId="2322574964" sldId="397"/>
        </pc:sldMkLst>
        <pc:spChg chg="mod">
          <ac:chgData name="Richardson, Ashlin FLNR:EX" userId="S::ashlin.richardson@gov.bc.ca::d1a701de-3bff-4afd-a115-b81daed2fb6a" providerId="AD" clId="Web-{884DEBE0-1B16-4EE0-ABF0-E0C34A8B0179}" dt="2022-04-13T07:56:21.450" v="295" actId="20577"/>
          <ac:spMkLst>
            <pc:docMk/>
            <pc:sldMk cId="2322574964" sldId="397"/>
            <ac:spMk id="3" creationId="{00000000-0000-0000-0000-000000000000}"/>
          </ac:spMkLst>
        </pc:spChg>
        <pc:spChg chg="mod">
          <ac:chgData name="Richardson, Ashlin FLNR:EX" userId="S::ashlin.richardson@gov.bc.ca::d1a701de-3bff-4afd-a115-b81daed2fb6a" providerId="AD" clId="Web-{884DEBE0-1B16-4EE0-ABF0-E0C34A8B0179}" dt="2022-04-13T07:27:44.944" v="135" actId="20577"/>
          <ac:spMkLst>
            <pc:docMk/>
            <pc:sldMk cId="2322574964" sldId="397"/>
            <ac:spMk id="6" creationId="{E2860C3F-4BF9-4611-A150-1E0E73527FC9}"/>
          </ac:spMkLst>
        </pc:spChg>
      </pc:sldChg>
      <pc:sldChg chg="addSp delSp modSp">
        <pc:chgData name="Richardson, Ashlin FLNR:EX" userId="S::ashlin.richardson@gov.bc.ca::d1a701de-3bff-4afd-a115-b81daed2fb6a" providerId="AD" clId="Web-{884DEBE0-1B16-4EE0-ABF0-E0C34A8B0179}" dt="2022-04-13T07:54:29.073" v="293" actId="1076"/>
        <pc:sldMkLst>
          <pc:docMk/>
          <pc:sldMk cId="2530345697" sldId="398"/>
        </pc:sldMkLst>
        <pc:spChg chg="mod">
          <ac:chgData name="Richardson, Ashlin FLNR:EX" userId="S::ashlin.richardson@gov.bc.ca::d1a701de-3bff-4afd-a115-b81daed2fb6a" providerId="AD" clId="Web-{884DEBE0-1B16-4EE0-ABF0-E0C34A8B0179}" dt="2022-04-13T07:30:25.291" v="146" actId="20577"/>
          <ac:spMkLst>
            <pc:docMk/>
            <pc:sldMk cId="2530345697" sldId="398"/>
            <ac:spMk id="3" creationId="{00000000-0000-0000-0000-000000000000}"/>
          </ac:spMkLst>
        </pc:spChg>
        <pc:spChg chg="add del mod">
          <ac:chgData name="Richardson, Ashlin FLNR:EX" userId="S::ashlin.richardson@gov.bc.ca::d1a701de-3bff-4afd-a115-b81daed2fb6a" providerId="AD" clId="Web-{884DEBE0-1B16-4EE0-ABF0-E0C34A8B0179}" dt="2022-04-13T07:28:00.288" v="140"/>
          <ac:spMkLst>
            <pc:docMk/>
            <pc:sldMk cId="2530345697" sldId="398"/>
            <ac:spMk id="4" creationId="{BEE9A7AD-4D5D-0AD7-8D9A-7826E3BC3EC9}"/>
          </ac:spMkLst>
        </pc:spChg>
        <pc:spChg chg="del">
          <ac:chgData name="Richardson, Ashlin FLNR:EX" userId="S::ashlin.richardson@gov.bc.ca::d1a701de-3bff-4afd-a115-b81daed2fb6a" providerId="AD" clId="Web-{884DEBE0-1B16-4EE0-ABF0-E0C34A8B0179}" dt="2022-04-13T07:18:26.357" v="54"/>
          <ac:spMkLst>
            <pc:docMk/>
            <pc:sldMk cId="2530345697" sldId="398"/>
            <ac:spMk id="7" creationId="{76BC1D0F-7110-A78E-3E66-51C810F8E8A9}"/>
          </ac:spMkLst>
        </pc:spChg>
        <pc:spChg chg="add mod">
          <ac:chgData name="Richardson, Ashlin FLNR:EX" userId="S::ashlin.richardson@gov.bc.ca::d1a701de-3bff-4afd-a115-b81daed2fb6a" providerId="AD" clId="Web-{884DEBE0-1B16-4EE0-ABF0-E0C34A8B0179}" dt="2022-04-13T07:54:29.073" v="293" actId="1076"/>
          <ac:spMkLst>
            <pc:docMk/>
            <pc:sldMk cId="2530345697" sldId="398"/>
            <ac:spMk id="9" creationId="{3D099CBA-672D-5F87-D672-C5AF38654782}"/>
          </ac:spMkLst>
        </pc:spChg>
        <pc:picChg chg="del">
          <ac:chgData name="Richardson, Ashlin FLNR:EX" userId="S::ashlin.richardson@gov.bc.ca::d1a701de-3bff-4afd-a115-b81daed2fb6a" providerId="AD" clId="Web-{884DEBE0-1B16-4EE0-ABF0-E0C34A8B0179}" dt="2022-04-13T07:27:51.882" v="137"/>
          <ac:picMkLst>
            <pc:docMk/>
            <pc:sldMk cId="2530345697" sldId="398"/>
            <ac:picMk id="5" creationId="{26C65DB6-03D8-FEAB-6BA4-F719315C6A59}"/>
          </ac:picMkLst>
        </pc:picChg>
        <pc:picChg chg="add mod ord">
          <ac:chgData name="Richardson, Ashlin FLNR:EX" userId="S::ashlin.richardson@gov.bc.ca::d1a701de-3bff-4afd-a115-b81daed2fb6a" providerId="AD" clId="Web-{884DEBE0-1B16-4EE0-ABF0-E0C34A8B0179}" dt="2022-04-13T07:51:46.789" v="259" actId="1076"/>
          <ac:picMkLst>
            <pc:docMk/>
            <pc:sldMk cId="2530345697" sldId="398"/>
            <ac:picMk id="6" creationId="{EEB36BBB-FDDA-0A6A-222B-6CA801D88BF7}"/>
          </ac:picMkLst>
        </pc:picChg>
      </pc:sldChg>
      <pc:sldChg chg="modSp">
        <pc:chgData name="Richardson, Ashlin FLNR:EX" userId="S::ashlin.richardson@gov.bc.ca::d1a701de-3bff-4afd-a115-b81daed2fb6a" providerId="AD" clId="Web-{884DEBE0-1B16-4EE0-ABF0-E0C34A8B0179}" dt="2022-04-13T07:58:23.014" v="323" actId="20577"/>
        <pc:sldMkLst>
          <pc:docMk/>
          <pc:sldMk cId="4202131451" sldId="401"/>
        </pc:sldMkLst>
        <pc:spChg chg="mod">
          <ac:chgData name="Richardson, Ashlin FLNR:EX" userId="S::ashlin.richardson@gov.bc.ca::d1a701de-3bff-4afd-a115-b81daed2fb6a" providerId="AD" clId="Web-{884DEBE0-1B16-4EE0-ABF0-E0C34A8B0179}" dt="2022-04-13T07:58:23.014" v="323" actId="20577"/>
          <ac:spMkLst>
            <pc:docMk/>
            <pc:sldMk cId="4202131451" sldId="401"/>
            <ac:spMk id="10" creationId="{EDBACE46-8710-479D-F121-7F1A8EED14BC}"/>
          </ac:spMkLst>
        </pc:spChg>
      </pc:sldChg>
      <pc:sldChg chg="modSp">
        <pc:chgData name="Richardson, Ashlin FLNR:EX" userId="S::ashlin.richardson@gov.bc.ca::d1a701de-3bff-4afd-a115-b81daed2fb6a" providerId="AD" clId="Web-{884DEBE0-1B16-4EE0-ABF0-E0C34A8B0179}" dt="2022-04-13T07:18:36.748" v="58" actId="20577"/>
        <pc:sldMkLst>
          <pc:docMk/>
          <pc:sldMk cId="3800971144" sldId="402"/>
        </pc:sldMkLst>
        <pc:spChg chg="mod">
          <ac:chgData name="Richardson, Ashlin FLNR:EX" userId="S::ashlin.richardson@gov.bc.ca::d1a701de-3bff-4afd-a115-b81daed2fb6a" providerId="AD" clId="Web-{884DEBE0-1B16-4EE0-ABF0-E0C34A8B0179}" dt="2022-04-13T07:18:36.748" v="58" actId="20577"/>
          <ac:spMkLst>
            <pc:docMk/>
            <pc:sldMk cId="3800971144" sldId="402"/>
            <ac:spMk id="3" creationId="{00000000-0000-0000-0000-000000000000}"/>
          </ac:spMkLst>
        </pc:spChg>
      </pc:sldChg>
      <pc:sldChg chg="modSp">
        <pc:chgData name="Richardson, Ashlin FLNR:EX" userId="S::ashlin.richardson@gov.bc.ca::d1a701de-3bff-4afd-a115-b81daed2fb6a" providerId="AD" clId="Web-{884DEBE0-1B16-4EE0-ABF0-E0C34A8B0179}" dt="2022-04-13T07:18:40.920" v="59" actId="20577"/>
        <pc:sldMkLst>
          <pc:docMk/>
          <pc:sldMk cId="3887135929" sldId="403"/>
        </pc:sldMkLst>
        <pc:spChg chg="mod">
          <ac:chgData name="Richardson, Ashlin FLNR:EX" userId="S::ashlin.richardson@gov.bc.ca::d1a701de-3bff-4afd-a115-b81daed2fb6a" providerId="AD" clId="Web-{884DEBE0-1B16-4EE0-ABF0-E0C34A8B0179}" dt="2022-04-13T07:18:40.920" v="59" actId="20577"/>
          <ac:spMkLst>
            <pc:docMk/>
            <pc:sldMk cId="3887135929" sldId="403"/>
            <ac:spMk id="3" creationId="{00000000-0000-0000-0000-000000000000}"/>
          </ac:spMkLst>
        </pc:spChg>
      </pc:sldChg>
      <pc:sldChg chg="addSp delSp modSp">
        <pc:chgData name="Richardson, Ashlin FLNR:EX" userId="S::ashlin.richardson@gov.bc.ca::d1a701de-3bff-4afd-a115-b81daed2fb6a" providerId="AD" clId="Web-{884DEBE0-1B16-4EE0-ABF0-E0C34A8B0179}" dt="2022-04-13T07:19:58.327" v="84" actId="1076"/>
        <pc:sldMkLst>
          <pc:docMk/>
          <pc:sldMk cId="4104374659" sldId="406"/>
        </pc:sldMkLst>
        <pc:spChg chg="mod">
          <ac:chgData name="Richardson, Ashlin FLNR:EX" userId="S::ashlin.richardson@gov.bc.ca::d1a701de-3bff-4afd-a115-b81daed2fb6a" providerId="AD" clId="Web-{884DEBE0-1B16-4EE0-ABF0-E0C34A8B0179}" dt="2022-04-13T07:19:13.045" v="75" actId="20577"/>
          <ac:spMkLst>
            <pc:docMk/>
            <pc:sldMk cId="4104374659" sldId="406"/>
            <ac:spMk id="3" creationId="{00000000-0000-0000-0000-000000000000}"/>
          </ac:spMkLst>
        </pc:spChg>
        <pc:picChg chg="add mod">
          <ac:chgData name="Richardson, Ashlin FLNR:EX" userId="S::ashlin.richardson@gov.bc.ca::d1a701de-3bff-4afd-a115-b81daed2fb6a" providerId="AD" clId="Web-{884DEBE0-1B16-4EE0-ABF0-E0C34A8B0179}" dt="2022-04-13T07:19:58.327" v="84" actId="1076"/>
          <ac:picMkLst>
            <pc:docMk/>
            <pc:sldMk cId="4104374659" sldId="406"/>
            <ac:picMk id="2" creationId="{8C78C38C-1CE0-C657-CBA5-4BAAF2CD16F7}"/>
          </ac:picMkLst>
        </pc:picChg>
        <pc:picChg chg="del">
          <ac:chgData name="Richardson, Ashlin FLNR:EX" userId="S::ashlin.richardson@gov.bc.ca::d1a701de-3bff-4afd-a115-b81daed2fb6a" providerId="AD" clId="Web-{884DEBE0-1B16-4EE0-ABF0-E0C34A8B0179}" dt="2022-04-13T07:19:19.264" v="77"/>
          <ac:picMkLst>
            <pc:docMk/>
            <pc:sldMk cId="4104374659" sldId="406"/>
            <ac:picMk id="4" creationId="{F7CFF2D1-A61D-924A-AC9B-49515FC90628}"/>
          </ac:picMkLst>
        </pc:picChg>
      </pc:sldChg>
      <pc:sldChg chg="modSp add replId">
        <pc:chgData name="Richardson, Ashlin FLNR:EX" userId="S::ashlin.richardson@gov.bc.ca::d1a701de-3bff-4afd-a115-b81daed2fb6a" providerId="AD" clId="Web-{884DEBE0-1B16-4EE0-ABF0-E0C34A8B0179}" dt="2022-04-13T07:20:55.953" v="88" actId="1076"/>
        <pc:sldMkLst>
          <pc:docMk/>
          <pc:sldMk cId="4057448011" sldId="407"/>
        </pc:sldMkLst>
        <pc:picChg chg="mod">
          <ac:chgData name="Richardson, Ashlin FLNR:EX" userId="S::ashlin.richardson@gov.bc.ca::d1a701de-3bff-4afd-a115-b81daed2fb6a" providerId="AD" clId="Web-{884DEBE0-1B16-4EE0-ABF0-E0C34A8B0179}" dt="2022-04-13T07:20:55.953" v="88" actId="1076"/>
          <ac:picMkLst>
            <pc:docMk/>
            <pc:sldMk cId="4057448011" sldId="407"/>
            <ac:picMk id="4" creationId="{F7CFF2D1-A61D-924A-AC9B-49515FC90628}"/>
          </ac:picMkLst>
        </pc:picChg>
      </pc:sldChg>
      <pc:sldChg chg="add replId">
        <pc:chgData name="Richardson, Ashlin FLNR:EX" userId="S::ashlin.richardson@gov.bc.ca::d1a701de-3bff-4afd-a115-b81daed2fb6a" providerId="AD" clId="Web-{884DEBE0-1B16-4EE0-ABF0-E0C34A8B0179}" dt="2022-04-13T07:27:49.866" v="136"/>
        <pc:sldMkLst>
          <pc:docMk/>
          <pc:sldMk cId="1409811159" sldId="408"/>
        </pc:sldMkLst>
      </pc:sldChg>
      <pc:sldChg chg="addSp delSp modSp add replId">
        <pc:chgData name="Richardson, Ashlin FLNR:EX" userId="S::ashlin.richardson@gov.bc.ca::d1a701de-3bff-4afd-a115-b81daed2fb6a" providerId="AD" clId="Web-{884DEBE0-1B16-4EE0-ABF0-E0C34A8B0179}" dt="2022-04-13T07:52:54.587" v="271" actId="20577"/>
        <pc:sldMkLst>
          <pc:docMk/>
          <pc:sldMk cId="1269327832" sldId="409"/>
        </pc:sldMkLst>
        <pc:spChg chg="mod">
          <ac:chgData name="Richardson, Ashlin FLNR:EX" userId="S::ashlin.richardson@gov.bc.ca::d1a701de-3bff-4afd-a115-b81daed2fb6a" providerId="AD" clId="Web-{884DEBE0-1B16-4EE0-ABF0-E0C34A8B0179}" dt="2022-04-13T07:52:54.587" v="271" actId="20577"/>
          <ac:spMkLst>
            <pc:docMk/>
            <pc:sldMk cId="1269327832" sldId="409"/>
            <ac:spMk id="3" creationId="{00000000-0000-0000-0000-000000000000}"/>
          </ac:spMkLst>
        </pc:spChg>
        <pc:spChg chg="add del mod">
          <ac:chgData name="Richardson, Ashlin FLNR:EX" userId="S::ashlin.richardson@gov.bc.ca::d1a701de-3bff-4afd-a115-b81daed2fb6a" providerId="AD" clId="Web-{884DEBE0-1B16-4EE0-ABF0-E0C34A8B0179}" dt="2022-04-13T07:38:13.783" v="169"/>
          <ac:spMkLst>
            <pc:docMk/>
            <pc:sldMk cId="1269327832" sldId="409"/>
            <ac:spMk id="4" creationId="{A95FE290-B2B3-472B-AD75-0DC1C12C186C}"/>
          </ac:spMkLst>
        </pc:spChg>
        <pc:picChg chg="add mod ord">
          <ac:chgData name="Richardson, Ashlin FLNR:EX" userId="S::ashlin.richardson@gov.bc.ca::d1a701de-3bff-4afd-a115-b81daed2fb6a" providerId="AD" clId="Web-{884DEBE0-1B16-4EE0-ABF0-E0C34A8B0179}" dt="2022-04-13T07:40:34.441" v="186" actId="14100"/>
          <ac:picMkLst>
            <pc:docMk/>
            <pc:sldMk cId="1269327832" sldId="409"/>
            <ac:picMk id="5" creationId="{CFB11BE6-1AD4-FC7C-D314-AB2D3B391436}"/>
          </ac:picMkLst>
        </pc:picChg>
        <pc:picChg chg="del">
          <ac:chgData name="Richardson, Ashlin FLNR:EX" userId="S::ashlin.richardson@gov.bc.ca::d1a701de-3bff-4afd-a115-b81daed2fb6a" providerId="AD" clId="Web-{884DEBE0-1B16-4EE0-ABF0-E0C34A8B0179}" dt="2022-04-13T07:38:07.814" v="168"/>
          <ac:picMkLst>
            <pc:docMk/>
            <pc:sldMk cId="1269327832" sldId="409"/>
            <ac:picMk id="6" creationId="{EEB36BBB-FDDA-0A6A-222B-6CA801D88BF7}"/>
          </ac:picMkLst>
        </pc:picChg>
        <pc:picChg chg="add mod">
          <ac:chgData name="Richardson, Ashlin FLNR:EX" userId="S::ashlin.richardson@gov.bc.ca::d1a701de-3bff-4afd-a115-b81daed2fb6a" providerId="AD" clId="Web-{884DEBE0-1B16-4EE0-ABF0-E0C34A8B0179}" dt="2022-04-13T07:40:30.645" v="185" actId="14100"/>
          <ac:picMkLst>
            <pc:docMk/>
            <pc:sldMk cId="1269327832" sldId="409"/>
            <ac:picMk id="7" creationId="{09DF821B-7A13-09AB-EF02-ED40FE04A7C9}"/>
          </ac:picMkLst>
        </pc:picChg>
      </pc:sldChg>
      <pc:sldChg chg="addSp delSp modSp add replId">
        <pc:chgData name="Richardson, Ashlin FLNR:EX" userId="S::ashlin.richardson@gov.bc.ca::d1a701de-3bff-4afd-a115-b81daed2fb6a" providerId="AD" clId="Web-{884DEBE0-1B16-4EE0-ABF0-E0C34A8B0179}" dt="2022-04-13T07:51:53.523" v="260" actId="1076"/>
        <pc:sldMkLst>
          <pc:docMk/>
          <pc:sldMk cId="2400213475" sldId="410"/>
        </pc:sldMkLst>
        <pc:spChg chg="mod">
          <ac:chgData name="Richardson, Ashlin FLNR:EX" userId="S::ashlin.richardson@gov.bc.ca::d1a701de-3bff-4afd-a115-b81daed2fb6a" providerId="AD" clId="Web-{884DEBE0-1B16-4EE0-ABF0-E0C34A8B0179}" dt="2022-04-13T07:51:37.867" v="258" actId="20577"/>
          <ac:spMkLst>
            <pc:docMk/>
            <pc:sldMk cId="2400213475" sldId="410"/>
            <ac:spMk id="3" creationId="{00000000-0000-0000-0000-000000000000}"/>
          </ac:spMkLst>
        </pc:spChg>
        <pc:spChg chg="add del mod">
          <ac:chgData name="Richardson, Ashlin FLNR:EX" userId="S::ashlin.richardson@gov.bc.ca::d1a701de-3bff-4afd-a115-b81daed2fb6a" providerId="AD" clId="Web-{884DEBE0-1B16-4EE0-ABF0-E0C34A8B0179}" dt="2022-04-13T07:45:25.761" v="235"/>
          <ac:spMkLst>
            <pc:docMk/>
            <pc:sldMk cId="2400213475" sldId="410"/>
            <ac:spMk id="4" creationId="{2B1CFA04-CDAD-92F0-0EDC-5EDEAF5E2273}"/>
          </ac:spMkLst>
        </pc:spChg>
        <pc:picChg chg="add mod ord modCrop">
          <ac:chgData name="Richardson, Ashlin FLNR:EX" userId="S::ashlin.richardson@gov.bc.ca::d1a701de-3bff-4afd-a115-b81daed2fb6a" providerId="AD" clId="Web-{884DEBE0-1B16-4EE0-ABF0-E0C34A8B0179}" dt="2022-04-13T07:50:46.397" v="249" actId="14100"/>
          <ac:picMkLst>
            <pc:docMk/>
            <pc:sldMk cId="2400213475" sldId="410"/>
            <ac:picMk id="5" creationId="{D5C82694-A978-F6EE-17E2-7902C3ECFBC4}"/>
          </ac:picMkLst>
        </pc:picChg>
        <pc:picChg chg="del">
          <ac:chgData name="Richardson, Ashlin FLNR:EX" userId="S::ashlin.richardson@gov.bc.ca::d1a701de-3bff-4afd-a115-b81daed2fb6a" providerId="AD" clId="Web-{884DEBE0-1B16-4EE0-ABF0-E0C34A8B0179}" dt="2022-04-13T07:45:24.715" v="234"/>
          <ac:picMkLst>
            <pc:docMk/>
            <pc:sldMk cId="2400213475" sldId="410"/>
            <ac:picMk id="6" creationId="{EEB36BBB-FDDA-0A6A-222B-6CA801D88BF7}"/>
          </ac:picMkLst>
        </pc:picChg>
        <pc:picChg chg="add mod">
          <ac:chgData name="Richardson, Ashlin FLNR:EX" userId="S::ashlin.richardson@gov.bc.ca::d1a701de-3bff-4afd-a115-b81daed2fb6a" providerId="AD" clId="Web-{884DEBE0-1B16-4EE0-ABF0-E0C34A8B0179}" dt="2022-04-13T07:51:53.523" v="260" actId="1076"/>
          <ac:picMkLst>
            <pc:docMk/>
            <pc:sldMk cId="2400213475" sldId="410"/>
            <ac:picMk id="7" creationId="{B06E0A86-2555-26DA-28D3-A84403854249}"/>
          </ac:picMkLst>
        </pc:picChg>
        <pc:cxnChg chg="add mod">
          <ac:chgData name="Richardson, Ashlin FLNR:EX" userId="S::ashlin.richardson@gov.bc.ca::d1a701de-3bff-4afd-a115-b81daed2fb6a" providerId="AD" clId="Web-{884DEBE0-1B16-4EE0-ABF0-E0C34A8B0179}" dt="2022-04-13T07:51:11.913" v="253" actId="14100"/>
          <ac:cxnSpMkLst>
            <pc:docMk/>
            <pc:sldMk cId="2400213475" sldId="410"/>
            <ac:cxnSpMk id="8" creationId="{65ABD39B-0E2C-2072-FB8F-4CE0065A1EC1}"/>
          </ac:cxnSpMkLst>
        </pc:cxnChg>
      </pc:sldChg>
    </pc:docChg>
  </pc:docChgLst>
  <pc:docChgLst>
    <pc:chgData name="Richardson, Ashlin FLNR:EX" userId="S::ashlin.richardson@gov.bc.ca::d1a701de-3bff-4afd-a115-b81daed2fb6a" providerId="AD" clId="Web-{96D1415C-ACD5-400F-8E77-7F1298071B64}"/>
    <pc:docChg chg="addSld modSld sldOrd">
      <pc:chgData name="Richardson, Ashlin FLNR:EX" userId="S::ashlin.richardson@gov.bc.ca::d1a701de-3bff-4afd-a115-b81daed2fb6a" providerId="AD" clId="Web-{96D1415C-ACD5-400F-8E77-7F1298071B64}" dt="2022-04-12T19:00:28.454" v="43" actId="20577"/>
      <pc:docMkLst>
        <pc:docMk/>
      </pc:docMkLst>
      <pc:sldChg chg="addSp delSp modSp add ord replId">
        <pc:chgData name="Richardson, Ashlin FLNR:EX" userId="S::ashlin.richardson@gov.bc.ca::d1a701de-3bff-4afd-a115-b81daed2fb6a" providerId="AD" clId="Web-{96D1415C-ACD5-400F-8E77-7F1298071B64}" dt="2022-04-12T19:00:28.454" v="43" actId="20577"/>
        <pc:sldMkLst>
          <pc:docMk/>
          <pc:sldMk cId="2600523588" sldId="399"/>
        </pc:sldMkLst>
        <pc:spChg chg="mod">
          <ac:chgData name="Richardson, Ashlin FLNR:EX" userId="S::ashlin.richardson@gov.bc.ca::d1a701de-3bff-4afd-a115-b81daed2fb6a" providerId="AD" clId="Web-{96D1415C-ACD5-400F-8E77-7F1298071B64}" dt="2022-04-12T19:00:28.454" v="43" actId="20577"/>
          <ac:spMkLst>
            <pc:docMk/>
            <pc:sldMk cId="2600523588" sldId="399"/>
            <ac:spMk id="3" creationId="{00000000-0000-0000-0000-000000000000}"/>
          </ac:spMkLst>
        </pc:spChg>
        <pc:spChg chg="add del mod">
          <ac:chgData name="Richardson, Ashlin FLNR:EX" userId="S::ashlin.richardson@gov.bc.ca::d1a701de-3bff-4afd-a115-b81daed2fb6a" providerId="AD" clId="Web-{96D1415C-ACD5-400F-8E77-7F1298071B64}" dt="2022-04-12T18:49:11.416" v="5"/>
          <ac:spMkLst>
            <pc:docMk/>
            <pc:sldMk cId="2600523588" sldId="399"/>
            <ac:spMk id="5" creationId="{3E69CA25-3AC5-A149-B0EF-39B89C614555}"/>
          </ac:spMkLst>
        </pc:spChg>
        <pc:spChg chg="del mod">
          <ac:chgData name="Richardson, Ashlin FLNR:EX" userId="S::ashlin.richardson@gov.bc.ca::d1a701de-3bff-4afd-a115-b81daed2fb6a" providerId="AD" clId="Web-{96D1415C-ACD5-400F-8E77-7F1298071B64}" dt="2022-04-12T18:43:48.850" v="3"/>
          <ac:spMkLst>
            <pc:docMk/>
            <pc:sldMk cId="2600523588" sldId="399"/>
            <ac:spMk id="6" creationId="{E2860C3F-4BF9-4611-A150-1E0E73527FC9}"/>
          </ac:spMkLst>
        </pc:spChg>
        <pc:picChg chg="add del mod ord">
          <ac:chgData name="Richardson, Ashlin FLNR:EX" userId="S::ashlin.richardson@gov.bc.ca::d1a701de-3bff-4afd-a115-b81daed2fb6a" providerId="AD" clId="Web-{96D1415C-ACD5-400F-8E77-7F1298071B64}" dt="2022-04-12T18:49:08.603" v="4"/>
          <ac:picMkLst>
            <pc:docMk/>
            <pc:sldMk cId="2600523588" sldId="399"/>
            <ac:picMk id="2" creationId="{BC0DF39D-97F3-F68B-931A-F873A43F15A8}"/>
          </ac:picMkLst>
        </pc:picChg>
        <pc:picChg chg="add mod ord">
          <ac:chgData name="Richardson, Ashlin FLNR:EX" userId="S::ashlin.richardson@gov.bc.ca::d1a701de-3bff-4afd-a115-b81daed2fb6a" providerId="AD" clId="Web-{96D1415C-ACD5-400F-8E77-7F1298071B64}" dt="2022-04-12T18:50:28.963" v="12" actId="14100"/>
          <ac:picMkLst>
            <pc:docMk/>
            <pc:sldMk cId="2600523588" sldId="399"/>
            <ac:picMk id="7" creationId="{246F3761-F6A8-5521-CF5E-5EBE723A5DD4}"/>
          </ac:picMkLst>
        </pc:picChg>
      </pc:sldChg>
      <pc:sldChg chg="addSp delSp modSp add replId">
        <pc:chgData name="Richardson, Ashlin FLNR:EX" userId="S::ashlin.richardson@gov.bc.ca::d1a701de-3bff-4afd-a115-b81daed2fb6a" providerId="AD" clId="Web-{96D1415C-ACD5-400F-8E77-7F1298071B64}" dt="2022-04-12T18:59:03.047" v="19" actId="14100"/>
        <pc:sldMkLst>
          <pc:docMk/>
          <pc:sldMk cId="2550638132" sldId="400"/>
        </pc:sldMkLst>
        <pc:spChg chg="add del mod">
          <ac:chgData name="Richardson, Ashlin FLNR:EX" userId="S::ashlin.richardson@gov.bc.ca::d1a701de-3bff-4afd-a115-b81daed2fb6a" providerId="AD" clId="Web-{96D1415C-ACD5-400F-8E77-7F1298071B64}" dt="2022-04-12T18:57:55.031" v="15"/>
          <ac:spMkLst>
            <pc:docMk/>
            <pc:sldMk cId="2550638132" sldId="400"/>
            <ac:spMk id="4" creationId="{BC1C5380-B0AF-8637-DF5E-347766A0E23A}"/>
          </ac:spMkLst>
        </pc:spChg>
        <pc:picChg chg="add mod ord">
          <ac:chgData name="Richardson, Ashlin FLNR:EX" userId="S::ashlin.richardson@gov.bc.ca::d1a701de-3bff-4afd-a115-b81daed2fb6a" providerId="AD" clId="Web-{96D1415C-ACD5-400F-8E77-7F1298071B64}" dt="2022-04-12T18:59:03.047" v="19" actId="14100"/>
          <ac:picMkLst>
            <pc:docMk/>
            <pc:sldMk cId="2550638132" sldId="400"/>
            <ac:picMk id="5" creationId="{C35D4E1D-8991-0D8A-4175-1EB05D11828F}"/>
          </ac:picMkLst>
        </pc:picChg>
        <pc:picChg chg="del">
          <ac:chgData name="Richardson, Ashlin FLNR:EX" userId="S::ashlin.richardson@gov.bc.ca::d1a701de-3bff-4afd-a115-b81daed2fb6a" providerId="AD" clId="Web-{96D1415C-ACD5-400F-8E77-7F1298071B64}" dt="2022-04-12T18:57:30.593" v="14"/>
          <ac:picMkLst>
            <pc:docMk/>
            <pc:sldMk cId="2550638132" sldId="400"/>
            <ac:picMk id="7" creationId="{246F3761-F6A8-5521-CF5E-5EBE723A5DD4}"/>
          </ac:picMkLst>
        </pc:picChg>
      </pc:sldChg>
    </pc:docChg>
  </pc:docChgLst>
  <pc:docChgLst>
    <pc:chgData name="Richardson, Ashlin FLNR:EX" userId="S::ashlin.richardson@gov.bc.ca::d1a701de-3bff-4afd-a115-b81daed2fb6a" providerId="AD" clId="Web-{36D7035B-AE68-44B0-9CA0-6E15EE7E1F45}"/>
    <pc:docChg chg="addSld modSld">
      <pc:chgData name="Richardson, Ashlin FLNR:EX" userId="S::ashlin.richardson@gov.bc.ca::d1a701de-3bff-4afd-a115-b81daed2fb6a" providerId="AD" clId="Web-{36D7035B-AE68-44B0-9CA0-6E15EE7E1F45}" dt="2022-04-12T02:36:07.327" v="28"/>
      <pc:docMkLst>
        <pc:docMk/>
      </pc:docMkLst>
      <pc:sldChg chg="addSp delSp modSp add replId">
        <pc:chgData name="Richardson, Ashlin FLNR:EX" userId="S::ashlin.richardson@gov.bc.ca::d1a701de-3bff-4afd-a115-b81daed2fb6a" providerId="AD" clId="Web-{36D7035B-AE68-44B0-9CA0-6E15EE7E1F45}" dt="2022-04-12T02:36:07.327" v="28"/>
        <pc:sldMkLst>
          <pc:docMk/>
          <pc:sldMk cId="353597130" sldId="391"/>
        </pc:sldMkLst>
        <pc:spChg chg="mod">
          <ac:chgData name="Richardson, Ashlin FLNR:EX" userId="S::ashlin.richardson@gov.bc.ca::d1a701de-3bff-4afd-a115-b81daed2fb6a" providerId="AD" clId="Web-{36D7035B-AE68-44B0-9CA0-6E15EE7E1F45}" dt="2022-04-12T02:32:54.104" v="9" actId="20577"/>
          <ac:spMkLst>
            <pc:docMk/>
            <pc:sldMk cId="353597130" sldId="391"/>
            <ac:spMk id="3" creationId="{00000000-0000-0000-0000-000000000000}"/>
          </ac:spMkLst>
        </pc:spChg>
        <pc:spChg chg="add del mod">
          <ac:chgData name="Richardson, Ashlin FLNR:EX" userId="S::ashlin.richardson@gov.bc.ca::d1a701de-3bff-4afd-a115-b81daed2fb6a" providerId="AD" clId="Web-{36D7035B-AE68-44B0-9CA0-6E15EE7E1F45}" dt="2022-04-12T02:33:09.761" v="11"/>
          <ac:spMkLst>
            <pc:docMk/>
            <pc:sldMk cId="353597130" sldId="391"/>
            <ac:spMk id="4" creationId="{0A6A90CE-BF18-4CEF-DF7E-DF5D4E8ABD4C}"/>
          </ac:spMkLst>
        </pc:spChg>
        <pc:spChg chg="del">
          <ac:chgData name="Richardson, Ashlin FLNR:EX" userId="S::ashlin.richardson@gov.bc.ca::d1a701de-3bff-4afd-a115-b81daed2fb6a" providerId="AD" clId="Web-{36D7035B-AE68-44B0-9CA0-6E15EE7E1F45}" dt="2022-04-12T02:32:57.698" v="10"/>
          <ac:spMkLst>
            <pc:docMk/>
            <pc:sldMk cId="353597130" sldId="391"/>
            <ac:spMk id="6" creationId="{E2860C3F-4BF9-4611-A150-1E0E73527FC9}"/>
          </ac:spMkLst>
        </pc:spChg>
        <pc:spChg chg="add del mod">
          <ac:chgData name="Richardson, Ashlin FLNR:EX" userId="S::ashlin.richardson@gov.bc.ca::d1a701de-3bff-4afd-a115-b81daed2fb6a" providerId="AD" clId="Web-{36D7035B-AE68-44B0-9CA0-6E15EE7E1F45}" dt="2022-04-12T02:33:57.871" v="19"/>
          <ac:spMkLst>
            <pc:docMk/>
            <pc:sldMk cId="353597130" sldId="391"/>
            <ac:spMk id="8" creationId="{3453A686-3DA7-831C-23C6-09FA49D3DFAD}"/>
          </ac:spMkLst>
        </pc:spChg>
        <pc:spChg chg="add del mod">
          <ac:chgData name="Richardson, Ashlin FLNR:EX" userId="S::ashlin.richardson@gov.bc.ca::d1a701de-3bff-4afd-a115-b81daed2fb6a" providerId="AD" clId="Web-{36D7035B-AE68-44B0-9CA0-6E15EE7E1F45}" dt="2022-04-12T02:33:47.762" v="18"/>
          <ac:spMkLst>
            <pc:docMk/>
            <pc:sldMk cId="353597130" sldId="391"/>
            <ac:spMk id="9" creationId="{CB27CA6C-7A8A-22EB-8C60-060E85E296D3}"/>
          </ac:spMkLst>
        </pc:spChg>
        <pc:spChg chg="add del mod">
          <ac:chgData name="Richardson, Ashlin FLNR:EX" userId="S::ashlin.richardson@gov.bc.ca::d1a701de-3bff-4afd-a115-b81daed2fb6a" providerId="AD" clId="Web-{36D7035B-AE68-44B0-9CA0-6E15EE7E1F45}" dt="2022-04-12T02:34:28.138" v="23"/>
          <ac:spMkLst>
            <pc:docMk/>
            <pc:sldMk cId="353597130" sldId="391"/>
            <ac:spMk id="12" creationId="{CF740FF2-D33E-018B-5D38-D9BE5248C771}"/>
          </ac:spMkLst>
        </pc:spChg>
        <pc:spChg chg="add del mod">
          <ac:chgData name="Richardson, Ashlin FLNR:EX" userId="S::ashlin.richardson@gov.bc.ca::d1a701de-3bff-4afd-a115-b81daed2fb6a" providerId="AD" clId="Web-{36D7035B-AE68-44B0-9CA0-6E15EE7E1F45}" dt="2022-04-12T02:35:39.702" v="25"/>
          <ac:spMkLst>
            <pc:docMk/>
            <pc:sldMk cId="353597130" sldId="391"/>
            <ac:spMk id="15" creationId="{EF553498-1712-449C-2F2B-F8424C6C8C95}"/>
          </ac:spMkLst>
        </pc:spChg>
        <pc:spChg chg="add mod">
          <ac:chgData name="Richardson, Ashlin FLNR:EX" userId="S::ashlin.richardson@gov.bc.ca::d1a701de-3bff-4afd-a115-b81daed2fb6a" providerId="AD" clId="Web-{36D7035B-AE68-44B0-9CA0-6E15EE7E1F45}" dt="2022-04-12T02:36:07.327" v="28"/>
          <ac:spMkLst>
            <pc:docMk/>
            <pc:sldMk cId="353597130" sldId="391"/>
            <ac:spMk id="18" creationId="{AF7B7C08-913C-6C50-4784-942E8B17A8EB}"/>
          </ac:spMkLst>
        </pc:spChg>
        <pc:picChg chg="add del mod ord">
          <ac:chgData name="Richardson, Ashlin FLNR:EX" userId="S::ashlin.richardson@gov.bc.ca::d1a701de-3bff-4afd-a115-b81daed2fb6a" providerId="AD" clId="Web-{36D7035B-AE68-44B0-9CA0-6E15EE7E1F45}" dt="2022-04-12T02:33:41.480" v="14"/>
          <ac:picMkLst>
            <pc:docMk/>
            <pc:sldMk cId="353597130" sldId="391"/>
            <ac:picMk id="5" creationId="{36418F26-50F6-BDBA-AA7D-E805D7B44806}"/>
          </ac:picMkLst>
        </pc:picChg>
        <pc:picChg chg="add del mod ord">
          <ac:chgData name="Richardson, Ashlin FLNR:EX" userId="S::ashlin.richardson@gov.bc.ca::d1a701de-3bff-4afd-a115-b81daed2fb6a" providerId="AD" clId="Web-{36D7035B-AE68-44B0-9CA0-6E15EE7E1F45}" dt="2022-04-12T02:34:11.215" v="22"/>
          <ac:picMkLst>
            <pc:docMk/>
            <pc:sldMk cId="353597130" sldId="391"/>
            <ac:picMk id="10" creationId="{8D2135B7-4168-EFB1-A36B-157FC7910B85}"/>
          </ac:picMkLst>
        </pc:picChg>
        <pc:picChg chg="add del mod ord">
          <ac:chgData name="Richardson, Ashlin FLNR:EX" userId="S::ashlin.richardson@gov.bc.ca::d1a701de-3bff-4afd-a115-b81daed2fb6a" providerId="AD" clId="Web-{36D7035B-AE68-44B0-9CA0-6E15EE7E1F45}" dt="2022-04-12T02:35:26.264" v="24"/>
          <ac:picMkLst>
            <pc:docMk/>
            <pc:sldMk cId="353597130" sldId="391"/>
            <ac:picMk id="13" creationId="{37412113-7EA6-68DA-C7AE-775C6CFA3FB8}"/>
          </ac:picMkLst>
        </pc:picChg>
        <pc:picChg chg="add del mod ord">
          <ac:chgData name="Richardson, Ashlin FLNR:EX" userId="S::ashlin.richardson@gov.bc.ca::d1a701de-3bff-4afd-a115-b81daed2fb6a" providerId="AD" clId="Web-{36D7035B-AE68-44B0-9CA0-6E15EE7E1F45}" dt="2022-04-12T02:36:07.327" v="28"/>
          <ac:picMkLst>
            <pc:docMk/>
            <pc:sldMk cId="353597130" sldId="391"/>
            <ac:picMk id="16" creationId="{38C4C522-CA3A-8429-096C-EDDB47117A53}"/>
          </ac:picMkLst>
        </pc:picChg>
      </pc:sldChg>
    </pc:docChg>
  </pc:docChgLst>
  <pc:docChgLst>
    <pc:chgData name="Richardson, Ashlin FLNR:EX" userId="S::ashlin.richardson@gov.bc.ca::d1a701de-3bff-4afd-a115-b81daed2fb6a" providerId="AD" clId="Web-{2292A623-67FA-40BC-9C0C-FD2EE3809BFD}"/>
    <pc:docChg chg="addSld modSld">
      <pc:chgData name="Richardson, Ashlin FLNR:EX" userId="S::ashlin.richardson@gov.bc.ca::d1a701de-3bff-4afd-a115-b81daed2fb6a" providerId="AD" clId="Web-{2292A623-67FA-40BC-9C0C-FD2EE3809BFD}" dt="2022-04-13T06:48:54.594" v="4" actId="20577"/>
      <pc:docMkLst>
        <pc:docMk/>
      </pc:docMkLst>
      <pc:sldChg chg="addSp delSp modSp add replId">
        <pc:chgData name="Richardson, Ashlin FLNR:EX" userId="S::ashlin.richardson@gov.bc.ca::d1a701de-3bff-4afd-a115-b81daed2fb6a" providerId="AD" clId="Web-{2292A623-67FA-40BC-9C0C-FD2EE3809BFD}" dt="2022-04-13T06:48:54.594" v="4" actId="20577"/>
        <pc:sldMkLst>
          <pc:docMk/>
          <pc:sldMk cId="4104374659" sldId="406"/>
        </pc:sldMkLst>
        <pc:spChg chg="mod">
          <ac:chgData name="Richardson, Ashlin FLNR:EX" userId="S::ashlin.richardson@gov.bc.ca::d1a701de-3bff-4afd-a115-b81daed2fb6a" providerId="AD" clId="Web-{2292A623-67FA-40BC-9C0C-FD2EE3809BFD}" dt="2022-04-13T06:48:54.594" v="4" actId="20577"/>
          <ac:spMkLst>
            <pc:docMk/>
            <pc:sldMk cId="4104374659" sldId="406"/>
            <ac:spMk id="3" creationId="{00000000-0000-0000-0000-000000000000}"/>
          </ac:spMkLst>
        </pc:spChg>
        <pc:picChg chg="del">
          <ac:chgData name="Richardson, Ashlin FLNR:EX" userId="S::ashlin.richardson@gov.bc.ca::d1a701de-3bff-4afd-a115-b81daed2fb6a" providerId="AD" clId="Web-{2292A623-67FA-40BC-9C0C-FD2EE3809BFD}" dt="2022-04-13T06:48:43.359" v="1"/>
          <ac:picMkLst>
            <pc:docMk/>
            <pc:sldMk cId="4104374659" sldId="406"/>
            <ac:picMk id="2" creationId="{365E218A-D0BA-B9C6-583F-2B7E0093BDDB}"/>
          </ac:picMkLst>
        </pc:picChg>
        <pc:picChg chg="add mod">
          <ac:chgData name="Richardson, Ashlin FLNR:EX" userId="S::ashlin.richardson@gov.bc.ca::d1a701de-3bff-4afd-a115-b81daed2fb6a" providerId="AD" clId="Web-{2292A623-67FA-40BC-9C0C-FD2EE3809BFD}" dt="2022-04-13T06:48:46.813" v="2"/>
          <ac:picMkLst>
            <pc:docMk/>
            <pc:sldMk cId="4104374659" sldId="406"/>
            <ac:picMk id="4" creationId="{F7CFF2D1-A61D-924A-AC9B-49515FC90628}"/>
          </ac:picMkLst>
        </pc:picChg>
      </pc:sldChg>
    </pc:docChg>
  </pc:docChgLst>
  <pc:docChgLst>
    <pc:chgData name="Richardson, Ashlin FLNR:EX" userId="S::ashlin.richardson@gov.bc.ca::d1a701de-3bff-4afd-a115-b81daed2fb6a" providerId="AD" clId="Web-{A72CC879-F011-4529-8FE8-BEBD945D8C4B}"/>
    <pc:docChg chg="modSld">
      <pc:chgData name="Richardson, Ashlin FLNR:EX" userId="S::ashlin.richardson@gov.bc.ca::d1a701de-3bff-4afd-a115-b81daed2fb6a" providerId="AD" clId="Web-{A72CC879-F011-4529-8FE8-BEBD945D8C4B}" dt="2022-04-12T15:02:57.281" v="25" actId="20577"/>
      <pc:docMkLst>
        <pc:docMk/>
      </pc:docMkLst>
      <pc:sldChg chg="modSp">
        <pc:chgData name="Richardson, Ashlin FLNR:EX" userId="S::ashlin.richardson@gov.bc.ca::d1a701de-3bff-4afd-a115-b81daed2fb6a" providerId="AD" clId="Web-{A72CC879-F011-4529-8FE8-BEBD945D8C4B}" dt="2022-04-12T15:02:57.281" v="25" actId="20577"/>
        <pc:sldMkLst>
          <pc:docMk/>
          <pc:sldMk cId="1628474185" sldId="384"/>
        </pc:sldMkLst>
        <pc:spChg chg="mod">
          <ac:chgData name="Richardson, Ashlin FLNR:EX" userId="S::ashlin.richardson@gov.bc.ca::d1a701de-3bff-4afd-a115-b81daed2fb6a" providerId="AD" clId="Web-{A72CC879-F011-4529-8FE8-BEBD945D8C4B}" dt="2022-04-12T15:02:57.281" v="25" actId="20577"/>
          <ac:spMkLst>
            <pc:docMk/>
            <pc:sldMk cId="1628474185" sldId="384"/>
            <ac:spMk id="6" creationId="{E2860C3F-4BF9-4611-A150-1E0E73527FC9}"/>
          </ac:spMkLst>
        </pc:spChg>
      </pc:sldChg>
      <pc:sldChg chg="modSp">
        <pc:chgData name="Richardson, Ashlin FLNR:EX" userId="S::ashlin.richardson@gov.bc.ca::d1a701de-3bff-4afd-a115-b81daed2fb6a" providerId="AD" clId="Web-{A72CC879-F011-4529-8FE8-BEBD945D8C4B}" dt="2022-04-12T14:55:25.149" v="19" actId="20577"/>
        <pc:sldMkLst>
          <pc:docMk/>
          <pc:sldMk cId="353597130" sldId="391"/>
        </pc:sldMkLst>
        <pc:spChg chg="mod">
          <ac:chgData name="Richardson, Ashlin FLNR:EX" userId="S::ashlin.richardson@gov.bc.ca::d1a701de-3bff-4afd-a115-b81daed2fb6a" providerId="AD" clId="Web-{A72CC879-F011-4529-8FE8-BEBD945D8C4B}" dt="2022-04-12T14:55:25.149" v="19" actId="20577"/>
          <ac:spMkLst>
            <pc:docMk/>
            <pc:sldMk cId="353597130" sldId="391"/>
            <ac:spMk id="18" creationId="{AF7B7C08-913C-6C50-4784-942E8B17A8EB}"/>
          </ac:spMkLst>
        </pc:spChg>
      </pc:sldChg>
    </pc:docChg>
  </pc:docChgLst>
  <pc:docChgLst>
    <pc:chgData name="Richardson, Ashlin FLNR:EX" userId="S::ashlin.richardson@gov.bc.ca::d1a701de-3bff-4afd-a115-b81daed2fb6a" providerId="AD" clId="Web-{31AFB38D-B11D-4121-AC34-FA006B057153}"/>
    <pc:docChg chg="modSld">
      <pc:chgData name="Richardson, Ashlin FLNR:EX" userId="S::ashlin.richardson@gov.bc.ca::d1a701de-3bff-4afd-a115-b81daed2fb6a" providerId="AD" clId="Web-{31AFB38D-B11D-4121-AC34-FA006B057153}" dt="2022-04-12T03:06:53.917" v="189" actId="20577"/>
      <pc:docMkLst>
        <pc:docMk/>
      </pc:docMkLst>
      <pc:sldChg chg="addSp delSp modSp">
        <pc:chgData name="Richardson, Ashlin FLNR:EX" userId="S::ashlin.richardson@gov.bc.ca::d1a701de-3bff-4afd-a115-b81daed2fb6a" providerId="AD" clId="Web-{31AFB38D-B11D-4121-AC34-FA006B057153}" dt="2022-04-12T02:50:30.567" v="93" actId="1076"/>
        <pc:sldMkLst>
          <pc:docMk/>
          <pc:sldMk cId="97701931" sldId="336"/>
        </pc:sldMkLst>
        <pc:spChg chg="mod">
          <ac:chgData name="Richardson, Ashlin FLNR:EX" userId="S::ashlin.richardson@gov.bc.ca::d1a701de-3bff-4afd-a115-b81daed2fb6a" providerId="AD" clId="Web-{31AFB38D-B11D-4121-AC34-FA006B057153}" dt="2022-04-12T02:50:30.567" v="93" actId="1076"/>
          <ac:spMkLst>
            <pc:docMk/>
            <pc:sldMk cId="97701931" sldId="336"/>
            <ac:spMk id="9" creationId="{0C27B3D4-124F-48C9-8E00-9AD872F05F47}"/>
          </ac:spMkLst>
        </pc:spChg>
        <pc:spChg chg="mod">
          <ac:chgData name="Richardson, Ashlin FLNR:EX" userId="S::ashlin.richardson@gov.bc.ca::d1a701de-3bff-4afd-a115-b81daed2fb6a" providerId="AD" clId="Web-{31AFB38D-B11D-4121-AC34-FA006B057153}" dt="2022-04-12T02:50:24.833" v="92" actId="1076"/>
          <ac:spMkLst>
            <pc:docMk/>
            <pc:sldMk cId="97701931" sldId="336"/>
            <ac:spMk id="10" creationId="{B1D057B0-7C0D-4254-9B67-4067DE98EB82}"/>
          </ac:spMkLst>
        </pc:spChg>
        <pc:spChg chg="mod">
          <ac:chgData name="Richardson, Ashlin FLNR:EX" userId="S::ashlin.richardson@gov.bc.ca::d1a701de-3bff-4afd-a115-b81daed2fb6a" providerId="AD" clId="Web-{31AFB38D-B11D-4121-AC34-FA006B057153}" dt="2022-04-12T02:49:07.035" v="83" actId="20577"/>
          <ac:spMkLst>
            <pc:docMk/>
            <pc:sldMk cId="97701931" sldId="336"/>
            <ac:spMk id="13" creationId="{EE92C471-841F-4CF8-942F-F175FD63DF56}"/>
          </ac:spMkLst>
        </pc:spChg>
        <pc:picChg chg="add del mod">
          <ac:chgData name="Richardson, Ashlin FLNR:EX" userId="S::ashlin.richardson@gov.bc.ca::d1a701de-3bff-4afd-a115-b81daed2fb6a" providerId="AD" clId="Web-{31AFB38D-B11D-4121-AC34-FA006B057153}" dt="2022-04-12T02:39:47.500" v="4"/>
          <ac:picMkLst>
            <pc:docMk/>
            <pc:sldMk cId="97701931" sldId="336"/>
            <ac:picMk id="2" creationId="{370B1092-BD28-A171-20D3-EB160F414CC9}"/>
          </ac:picMkLst>
        </pc:picChg>
        <pc:picChg chg="add del mod ord">
          <ac:chgData name="Richardson, Ashlin FLNR:EX" userId="S::ashlin.richardson@gov.bc.ca::d1a701de-3bff-4afd-a115-b81daed2fb6a" providerId="AD" clId="Web-{31AFB38D-B11D-4121-AC34-FA006B057153}" dt="2022-04-12T02:49:40.801" v="86"/>
          <ac:picMkLst>
            <pc:docMk/>
            <pc:sldMk cId="97701931" sldId="336"/>
            <ac:picMk id="3" creationId="{D012DEB3-C74D-CD2E-9653-687BBD1BD5F4}"/>
          </ac:picMkLst>
        </pc:picChg>
        <pc:picChg chg="add mod ord">
          <ac:chgData name="Richardson, Ashlin FLNR:EX" userId="S::ashlin.richardson@gov.bc.ca::d1a701de-3bff-4afd-a115-b81daed2fb6a" providerId="AD" clId="Web-{31AFB38D-B11D-4121-AC34-FA006B057153}" dt="2022-04-12T02:50:13.380" v="91"/>
          <ac:picMkLst>
            <pc:docMk/>
            <pc:sldMk cId="97701931" sldId="336"/>
            <ac:picMk id="4" creationId="{BD3024F7-0BCC-2AE5-A7C1-B78D31DA0263}"/>
          </ac:picMkLst>
        </pc:picChg>
        <pc:picChg chg="del">
          <ac:chgData name="Richardson, Ashlin FLNR:EX" userId="S::ashlin.richardson@gov.bc.ca::d1a701de-3bff-4afd-a115-b81daed2fb6a" providerId="AD" clId="Web-{31AFB38D-B11D-4121-AC34-FA006B057153}" dt="2022-04-12T02:39:11.500" v="0"/>
          <ac:picMkLst>
            <pc:docMk/>
            <pc:sldMk cId="97701931" sldId="336"/>
            <ac:picMk id="6" creationId="{3192F3AE-C0F9-D0D4-ED49-FABC539F8DBF}"/>
          </ac:picMkLst>
        </pc:picChg>
      </pc:sldChg>
      <pc:sldChg chg="modSp">
        <pc:chgData name="Richardson, Ashlin FLNR:EX" userId="S::ashlin.richardson@gov.bc.ca::d1a701de-3bff-4afd-a115-b81daed2fb6a" providerId="AD" clId="Web-{31AFB38D-B11D-4121-AC34-FA006B057153}" dt="2022-04-12T03:06:53.917" v="189" actId="20577"/>
        <pc:sldMkLst>
          <pc:docMk/>
          <pc:sldMk cId="353597130" sldId="391"/>
        </pc:sldMkLst>
        <pc:spChg chg="mod">
          <ac:chgData name="Richardson, Ashlin FLNR:EX" userId="S::ashlin.richardson@gov.bc.ca::d1a701de-3bff-4afd-a115-b81daed2fb6a" providerId="AD" clId="Web-{31AFB38D-B11D-4121-AC34-FA006B057153}" dt="2022-04-12T02:52:44.771" v="101" actId="20577"/>
          <ac:spMkLst>
            <pc:docMk/>
            <pc:sldMk cId="353597130" sldId="391"/>
            <ac:spMk id="3" creationId="{00000000-0000-0000-0000-000000000000}"/>
          </ac:spMkLst>
        </pc:spChg>
        <pc:spChg chg="mod">
          <ac:chgData name="Richardson, Ashlin FLNR:EX" userId="S::ashlin.richardson@gov.bc.ca::d1a701de-3bff-4afd-a115-b81daed2fb6a" providerId="AD" clId="Web-{31AFB38D-B11D-4121-AC34-FA006B057153}" dt="2022-04-12T03:06:53.917" v="189" actId="20577"/>
          <ac:spMkLst>
            <pc:docMk/>
            <pc:sldMk cId="353597130" sldId="391"/>
            <ac:spMk id="18" creationId="{AF7B7C08-913C-6C50-4784-942E8B17A8EB}"/>
          </ac:spMkLst>
        </pc:spChg>
      </pc:sldChg>
    </pc:docChg>
  </pc:docChgLst>
  <pc:docChgLst>
    <pc:chgData name="Richardson, Ashlin FLNR:EX" userId="S::ashlin.richardson@gov.bc.ca::d1a701de-3bff-4afd-a115-b81daed2fb6a" providerId="AD" clId="Web-{42E2D08C-CE9F-4392-A93E-55E3A475117D}"/>
    <pc:docChg chg="addSld delSld modSld">
      <pc:chgData name="Richardson, Ashlin FLNR:EX" userId="S::ashlin.richardson@gov.bc.ca::d1a701de-3bff-4afd-a115-b81daed2fb6a" providerId="AD" clId="Web-{42E2D08C-CE9F-4392-A93E-55E3A475117D}" dt="2022-04-12T00:11:59.684" v="211" actId="20577"/>
      <pc:docMkLst>
        <pc:docMk/>
      </pc:docMkLst>
      <pc:sldChg chg="addSp delSp modSp">
        <pc:chgData name="Richardson, Ashlin FLNR:EX" userId="S::ashlin.richardson@gov.bc.ca::d1a701de-3bff-4afd-a115-b81daed2fb6a" providerId="AD" clId="Web-{42E2D08C-CE9F-4392-A93E-55E3A475117D}" dt="2022-04-11T23:56:59.721" v="39" actId="1076"/>
        <pc:sldMkLst>
          <pc:docMk/>
          <pc:sldMk cId="97701931" sldId="336"/>
        </pc:sldMkLst>
        <pc:spChg chg="add mod">
          <ac:chgData name="Richardson, Ashlin FLNR:EX" userId="S::ashlin.richardson@gov.bc.ca::d1a701de-3bff-4afd-a115-b81daed2fb6a" providerId="AD" clId="Web-{42E2D08C-CE9F-4392-A93E-55E3A475117D}" dt="2022-04-11T23:56:55.861" v="38" actId="14100"/>
          <ac:spMkLst>
            <pc:docMk/>
            <pc:sldMk cId="97701931" sldId="336"/>
            <ac:spMk id="4" creationId="{022152BF-B8BB-53CC-85DC-7D71BE578535}"/>
          </ac:spMkLst>
        </pc:spChg>
        <pc:spChg chg="mod">
          <ac:chgData name="Richardson, Ashlin FLNR:EX" userId="S::ashlin.richardson@gov.bc.ca::d1a701de-3bff-4afd-a115-b81daed2fb6a" providerId="AD" clId="Web-{42E2D08C-CE9F-4392-A93E-55E3A475117D}" dt="2022-04-11T22:28:59.468" v="36" actId="20577"/>
          <ac:spMkLst>
            <pc:docMk/>
            <pc:sldMk cId="97701931" sldId="336"/>
            <ac:spMk id="9" creationId="{0C27B3D4-124F-48C9-8E00-9AD872F05F47}"/>
          </ac:spMkLst>
        </pc:spChg>
        <pc:spChg chg="mod">
          <ac:chgData name="Richardson, Ashlin FLNR:EX" userId="S::ashlin.richardson@gov.bc.ca::d1a701de-3bff-4afd-a115-b81daed2fb6a" providerId="AD" clId="Web-{42E2D08C-CE9F-4392-A93E-55E3A475117D}" dt="2022-04-11T23:56:59.721" v="39" actId="1076"/>
          <ac:spMkLst>
            <pc:docMk/>
            <pc:sldMk cId="97701931" sldId="336"/>
            <ac:spMk id="10" creationId="{B1D057B0-7C0D-4254-9B67-4067DE98EB82}"/>
          </ac:spMkLst>
        </pc:spChg>
        <pc:spChg chg="mod">
          <ac:chgData name="Richardson, Ashlin FLNR:EX" userId="S::ashlin.richardson@gov.bc.ca::d1a701de-3bff-4afd-a115-b81daed2fb6a" providerId="AD" clId="Web-{42E2D08C-CE9F-4392-A93E-55E3A475117D}" dt="2022-04-11T22:28:40.592" v="18" actId="20577"/>
          <ac:spMkLst>
            <pc:docMk/>
            <pc:sldMk cId="97701931" sldId="336"/>
            <ac:spMk id="13" creationId="{EE92C471-841F-4CF8-942F-F175FD63DF56}"/>
          </ac:spMkLst>
        </pc:spChg>
        <pc:picChg chg="del">
          <ac:chgData name="Richardson, Ashlin FLNR:EX" userId="S::ashlin.richardson@gov.bc.ca::d1a701de-3bff-4afd-a115-b81daed2fb6a" providerId="AD" clId="Web-{42E2D08C-CE9F-4392-A93E-55E3A475117D}" dt="2022-04-11T22:29:08.327" v="37"/>
          <ac:picMkLst>
            <pc:docMk/>
            <pc:sldMk cId="97701931" sldId="336"/>
            <ac:picMk id="16" creationId="{5E69AEE5-7FCC-4E1C-8952-19EDBD89E075}"/>
          </ac:picMkLst>
        </pc:picChg>
      </pc:sldChg>
      <pc:sldChg chg="modSp">
        <pc:chgData name="Richardson, Ashlin FLNR:EX" userId="S::ashlin.richardson@gov.bc.ca::d1a701de-3bff-4afd-a115-b81daed2fb6a" providerId="AD" clId="Web-{42E2D08C-CE9F-4392-A93E-55E3A475117D}" dt="2022-04-11T23:57:55.518" v="53" actId="14100"/>
        <pc:sldMkLst>
          <pc:docMk/>
          <pc:sldMk cId="2769984482" sldId="387"/>
        </pc:sldMkLst>
        <pc:spChg chg="mod">
          <ac:chgData name="Richardson, Ashlin FLNR:EX" userId="S::ashlin.richardson@gov.bc.ca::d1a701de-3bff-4afd-a115-b81daed2fb6a" providerId="AD" clId="Web-{42E2D08C-CE9F-4392-A93E-55E3A475117D}" dt="2022-04-11T23:57:55.518" v="53" actId="14100"/>
          <ac:spMkLst>
            <pc:docMk/>
            <pc:sldMk cId="2769984482" sldId="387"/>
            <ac:spMk id="6" creationId="{E2860C3F-4BF9-4611-A150-1E0E73527FC9}"/>
          </ac:spMkLst>
        </pc:spChg>
      </pc:sldChg>
      <pc:sldChg chg="addSp delSp modSp add replId">
        <pc:chgData name="Richardson, Ashlin FLNR:EX" userId="S::ashlin.richardson@gov.bc.ca::d1a701de-3bff-4afd-a115-b81daed2fb6a" providerId="AD" clId="Web-{42E2D08C-CE9F-4392-A93E-55E3A475117D}" dt="2022-04-12T00:05:59.930" v="160" actId="14100"/>
        <pc:sldMkLst>
          <pc:docMk/>
          <pc:sldMk cId="1364496242" sldId="388"/>
        </pc:sldMkLst>
        <pc:spChg chg="mod">
          <ac:chgData name="Richardson, Ashlin FLNR:EX" userId="S::ashlin.richardson@gov.bc.ca::d1a701de-3bff-4afd-a115-b81daed2fb6a" providerId="AD" clId="Web-{42E2D08C-CE9F-4392-A93E-55E3A475117D}" dt="2022-04-12T00:04:56.883" v="108" actId="20577"/>
          <ac:spMkLst>
            <pc:docMk/>
            <pc:sldMk cId="1364496242" sldId="388"/>
            <ac:spMk id="3" creationId="{00000000-0000-0000-0000-000000000000}"/>
          </ac:spMkLst>
        </pc:spChg>
        <pc:spChg chg="add del mod">
          <ac:chgData name="Richardson, Ashlin FLNR:EX" userId="S::ashlin.richardson@gov.bc.ca::d1a701de-3bff-4afd-a115-b81daed2fb6a" providerId="AD" clId="Web-{42E2D08C-CE9F-4392-A93E-55E3A475117D}" dt="2022-04-12T00:05:01.742" v="110"/>
          <ac:spMkLst>
            <pc:docMk/>
            <pc:sldMk cId="1364496242" sldId="388"/>
            <ac:spMk id="4" creationId="{1D3BE103-5257-78FF-5D5A-E90815279064}"/>
          </ac:spMkLst>
        </pc:spChg>
        <pc:spChg chg="del mod">
          <ac:chgData name="Richardson, Ashlin FLNR:EX" userId="S::ashlin.richardson@gov.bc.ca::d1a701de-3bff-4afd-a115-b81daed2fb6a" providerId="AD" clId="Web-{42E2D08C-CE9F-4392-A93E-55E3A475117D}" dt="2022-04-12T00:04:59.383" v="109"/>
          <ac:spMkLst>
            <pc:docMk/>
            <pc:sldMk cId="1364496242" sldId="388"/>
            <ac:spMk id="6" creationId="{E2860C3F-4BF9-4611-A150-1E0E73527FC9}"/>
          </ac:spMkLst>
        </pc:spChg>
        <pc:spChg chg="add mod">
          <ac:chgData name="Richardson, Ashlin FLNR:EX" userId="S::ashlin.richardson@gov.bc.ca::d1a701de-3bff-4afd-a115-b81daed2fb6a" providerId="AD" clId="Web-{42E2D08C-CE9F-4392-A93E-55E3A475117D}" dt="2022-04-12T00:05:59.930" v="160" actId="14100"/>
          <ac:spMkLst>
            <pc:docMk/>
            <pc:sldMk cId="1364496242" sldId="388"/>
            <ac:spMk id="7" creationId="{76BC1D0F-7110-A78E-3E66-51C810F8E8A9}"/>
          </ac:spMkLst>
        </pc:spChg>
        <pc:picChg chg="add mod ord">
          <ac:chgData name="Richardson, Ashlin FLNR:EX" userId="S::ashlin.richardson@gov.bc.ca::d1a701de-3bff-4afd-a115-b81daed2fb6a" providerId="AD" clId="Web-{42E2D08C-CE9F-4392-A93E-55E3A475117D}" dt="2022-04-12T00:05:13.445" v="113" actId="1076"/>
          <ac:picMkLst>
            <pc:docMk/>
            <pc:sldMk cId="1364496242" sldId="388"/>
            <ac:picMk id="5" creationId="{26C65DB6-03D8-FEAB-6BA4-F719315C6A59}"/>
          </ac:picMkLst>
        </pc:picChg>
      </pc:sldChg>
      <pc:sldChg chg="add del replId">
        <pc:chgData name="Richardson, Ashlin FLNR:EX" userId="S::ashlin.richardson@gov.bc.ca::d1a701de-3bff-4afd-a115-b81daed2fb6a" providerId="AD" clId="Web-{42E2D08C-CE9F-4392-A93E-55E3A475117D}" dt="2022-04-12T00:05:26.461" v="114"/>
        <pc:sldMkLst>
          <pc:docMk/>
          <pc:sldMk cId="3742617682" sldId="389"/>
        </pc:sldMkLst>
      </pc:sldChg>
      <pc:sldChg chg="modSp add replId">
        <pc:chgData name="Richardson, Ashlin FLNR:EX" userId="S::ashlin.richardson@gov.bc.ca::d1a701de-3bff-4afd-a115-b81daed2fb6a" providerId="AD" clId="Web-{42E2D08C-CE9F-4392-A93E-55E3A475117D}" dt="2022-04-12T00:11:59.684" v="211" actId="20577"/>
        <pc:sldMkLst>
          <pc:docMk/>
          <pc:sldMk cId="913309979" sldId="390"/>
        </pc:sldMkLst>
        <pc:spChg chg="mod">
          <ac:chgData name="Richardson, Ashlin FLNR:EX" userId="S::ashlin.richardson@gov.bc.ca::d1a701de-3bff-4afd-a115-b81daed2fb6a" providerId="AD" clId="Web-{42E2D08C-CE9F-4392-A93E-55E3A475117D}" dt="2022-04-12T00:08:10.416" v="173" actId="20577"/>
          <ac:spMkLst>
            <pc:docMk/>
            <pc:sldMk cId="913309979" sldId="390"/>
            <ac:spMk id="3" creationId="{00000000-0000-0000-0000-000000000000}"/>
          </ac:spMkLst>
        </pc:spChg>
        <pc:spChg chg="mod">
          <ac:chgData name="Richardson, Ashlin FLNR:EX" userId="S::ashlin.richardson@gov.bc.ca::d1a701de-3bff-4afd-a115-b81daed2fb6a" providerId="AD" clId="Web-{42E2D08C-CE9F-4392-A93E-55E3A475117D}" dt="2022-04-12T00:11:59.684" v="211" actId="20577"/>
          <ac:spMkLst>
            <pc:docMk/>
            <pc:sldMk cId="913309979" sldId="390"/>
            <ac:spMk id="6" creationId="{E2860C3F-4BF9-4611-A150-1E0E73527FC9}"/>
          </ac:spMkLst>
        </pc:spChg>
      </pc:sldChg>
    </pc:docChg>
  </pc:docChgLst>
  <pc:docChgLst>
    <pc:chgData name="Richardson, Ashlin FLNR:EX" userId="S::ashlin.richardson@gov.bc.ca::d1a701de-3bff-4afd-a115-b81daed2fb6a" providerId="AD" clId="Web-{F792B84E-449E-4CBE-99CC-EB29FE56118C}"/>
    <pc:docChg chg="addSld modSld sldOrd">
      <pc:chgData name="Richardson, Ashlin FLNR:EX" userId="S::ashlin.richardson@gov.bc.ca::d1a701de-3bff-4afd-a115-b81daed2fb6a" providerId="AD" clId="Web-{F792B84E-449E-4CBE-99CC-EB29FE56118C}" dt="2022-04-12T04:50:20.023" v="881" actId="1076"/>
      <pc:docMkLst>
        <pc:docMk/>
      </pc:docMkLst>
      <pc:sldChg chg="ord">
        <pc:chgData name="Richardson, Ashlin FLNR:EX" userId="S::ashlin.richardson@gov.bc.ca::d1a701de-3bff-4afd-a115-b81daed2fb6a" providerId="AD" clId="Web-{F792B84E-449E-4CBE-99CC-EB29FE56118C}" dt="2022-04-12T04:17:25.573" v="741"/>
        <pc:sldMkLst>
          <pc:docMk/>
          <pc:sldMk cId="1628474185" sldId="384"/>
        </pc:sldMkLst>
      </pc:sldChg>
      <pc:sldChg chg="modSp ord">
        <pc:chgData name="Richardson, Ashlin FLNR:EX" userId="S::ashlin.richardson@gov.bc.ca::d1a701de-3bff-4afd-a115-b81daed2fb6a" providerId="AD" clId="Web-{F792B84E-449E-4CBE-99CC-EB29FE56118C}" dt="2022-04-12T04:09:28.238" v="399"/>
        <pc:sldMkLst>
          <pc:docMk/>
          <pc:sldMk cId="2769984482" sldId="387"/>
        </pc:sldMkLst>
        <pc:spChg chg="mod">
          <ac:chgData name="Richardson, Ashlin FLNR:EX" userId="S::ashlin.richardson@gov.bc.ca::d1a701de-3bff-4afd-a115-b81daed2fb6a" providerId="AD" clId="Web-{F792B84E-449E-4CBE-99CC-EB29FE56118C}" dt="2022-04-12T04:00:17.371" v="29" actId="20577"/>
          <ac:spMkLst>
            <pc:docMk/>
            <pc:sldMk cId="2769984482" sldId="387"/>
            <ac:spMk id="6" creationId="{E2860C3F-4BF9-4611-A150-1E0E73527FC9}"/>
          </ac:spMkLst>
        </pc:spChg>
      </pc:sldChg>
      <pc:sldChg chg="modSp">
        <pc:chgData name="Richardson, Ashlin FLNR:EX" userId="S::ashlin.richardson@gov.bc.ca::d1a701de-3bff-4afd-a115-b81daed2fb6a" providerId="AD" clId="Web-{F792B84E-449E-4CBE-99CC-EB29FE56118C}" dt="2022-04-12T04:18:02.573" v="748" actId="1076"/>
        <pc:sldMkLst>
          <pc:docMk/>
          <pc:sldMk cId="1364496242" sldId="388"/>
        </pc:sldMkLst>
        <pc:spChg chg="mod">
          <ac:chgData name="Richardson, Ashlin FLNR:EX" userId="S::ashlin.richardson@gov.bc.ca::d1a701de-3bff-4afd-a115-b81daed2fb6a" providerId="AD" clId="Web-{F792B84E-449E-4CBE-99CC-EB29FE56118C}" dt="2022-04-12T04:18:02.573" v="748" actId="1076"/>
          <ac:spMkLst>
            <pc:docMk/>
            <pc:sldMk cId="1364496242" sldId="388"/>
            <ac:spMk id="7" creationId="{76BC1D0F-7110-A78E-3E66-51C810F8E8A9}"/>
          </ac:spMkLst>
        </pc:spChg>
      </pc:sldChg>
      <pc:sldChg chg="addSp modSp">
        <pc:chgData name="Richardson, Ashlin FLNR:EX" userId="S::ashlin.richardson@gov.bc.ca::d1a701de-3bff-4afd-a115-b81daed2fb6a" providerId="AD" clId="Web-{F792B84E-449E-4CBE-99CC-EB29FE56118C}" dt="2022-04-12T04:36:04.027" v="813" actId="1076"/>
        <pc:sldMkLst>
          <pc:docMk/>
          <pc:sldMk cId="353597130" sldId="391"/>
        </pc:sldMkLst>
        <pc:spChg chg="add mod">
          <ac:chgData name="Richardson, Ashlin FLNR:EX" userId="S::ashlin.richardson@gov.bc.ca::d1a701de-3bff-4afd-a115-b81daed2fb6a" providerId="AD" clId="Web-{F792B84E-449E-4CBE-99CC-EB29FE56118C}" dt="2022-04-12T04:36:04.027" v="813" actId="1076"/>
          <ac:spMkLst>
            <pc:docMk/>
            <pc:sldMk cId="353597130" sldId="391"/>
            <ac:spMk id="2" creationId="{B551E23D-8018-B4C6-B841-252D80457F14}"/>
          </ac:spMkLst>
        </pc:spChg>
        <pc:spChg chg="mod">
          <ac:chgData name="Richardson, Ashlin FLNR:EX" userId="S::ashlin.richardson@gov.bc.ca::d1a701de-3bff-4afd-a115-b81daed2fb6a" providerId="AD" clId="Web-{F792B84E-449E-4CBE-99CC-EB29FE56118C}" dt="2022-04-12T04:01:58.278" v="78" actId="20577"/>
          <ac:spMkLst>
            <pc:docMk/>
            <pc:sldMk cId="353597130" sldId="391"/>
            <ac:spMk id="3" creationId="{00000000-0000-0000-0000-000000000000}"/>
          </ac:spMkLst>
        </pc:spChg>
        <pc:spChg chg="mod">
          <ac:chgData name="Richardson, Ashlin FLNR:EX" userId="S::ashlin.richardson@gov.bc.ca::d1a701de-3bff-4afd-a115-b81daed2fb6a" providerId="AD" clId="Web-{F792B84E-449E-4CBE-99CC-EB29FE56118C}" dt="2022-04-12T04:17:03.104" v="740" actId="20577"/>
          <ac:spMkLst>
            <pc:docMk/>
            <pc:sldMk cId="353597130" sldId="391"/>
            <ac:spMk id="18" creationId="{AF7B7C08-913C-6C50-4784-942E8B17A8EB}"/>
          </ac:spMkLst>
        </pc:spChg>
      </pc:sldChg>
      <pc:sldChg chg="addSp delSp modSp add replId">
        <pc:chgData name="Richardson, Ashlin FLNR:EX" userId="S::ashlin.richardson@gov.bc.ca::d1a701de-3bff-4afd-a115-b81daed2fb6a" providerId="AD" clId="Web-{F792B84E-449E-4CBE-99CC-EB29FE56118C}" dt="2022-04-12T04:01:41.731" v="74" actId="1076"/>
        <pc:sldMkLst>
          <pc:docMk/>
          <pc:sldMk cId="1997948536" sldId="392"/>
        </pc:sldMkLst>
        <pc:spChg chg="add del mod">
          <ac:chgData name="Richardson, Ashlin FLNR:EX" userId="S::ashlin.richardson@gov.bc.ca::d1a701de-3bff-4afd-a115-b81daed2fb6a" providerId="AD" clId="Web-{F792B84E-449E-4CBE-99CC-EB29FE56118C}" dt="2022-04-12T04:00:39.121" v="32"/>
          <ac:spMkLst>
            <pc:docMk/>
            <pc:sldMk cId="1997948536" sldId="392"/>
            <ac:spMk id="4" creationId="{0D3A01A7-4F26-74B1-79C2-57D719712271}"/>
          </ac:spMkLst>
        </pc:spChg>
        <pc:spChg chg="add mod">
          <ac:chgData name="Richardson, Ashlin FLNR:EX" userId="S::ashlin.richardson@gov.bc.ca::d1a701de-3bff-4afd-a115-b81daed2fb6a" providerId="AD" clId="Web-{F792B84E-449E-4CBE-99CC-EB29FE56118C}" dt="2022-04-12T04:01:41.731" v="74" actId="1076"/>
          <ac:spMkLst>
            <pc:docMk/>
            <pc:sldMk cId="1997948536" sldId="392"/>
            <ac:spMk id="6" creationId="{9A298E4D-09DA-D0D8-7CDC-E77999630EB6}"/>
          </ac:spMkLst>
        </pc:spChg>
        <pc:spChg chg="del">
          <ac:chgData name="Richardson, Ashlin FLNR:EX" userId="S::ashlin.richardson@gov.bc.ca::d1a701de-3bff-4afd-a115-b81daed2fb6a" providerId="AD" clId="Web-{F792B84E-449E-4CBE-99CC-EB29FE56118C}" dt="2022-04-12T04:00:34.308" v="31"/>
          <ac:spMkLst>
            <pc:docMk/>
            <pc:sldMk cId="1997948536" sldId="392"/>
            <ac:spMk id="18" creationId="{AF7B7C08-913C-6C50-4784-942E8B17A8EB}"/>
          </ac:spMkLst>
        </pc:spChg>
        <pc:picChg chg="add mod ord">
          <ac:chgData name="Richardson, Ashlin FLNR:EX" userId="S::ashlin.richardson@gov.bc.ca::d1a701de-3bff-4afd-a115-b81daed2fb6a" providerId="AD" clId="Web-{F792B84E-449E-4CBE-99CC-EB29FE56118C}" dt="2022-04-12T04:00:50.746" v="34" actId="14100"/>
          <ac:picMkLst>
            <pc:docMk/>
            <pc:sldMk cId="1997948536" sldId="392"/>
            <ac:picMk id="5" creationId="{A16D4B53-9874-AA04-4BFC-8AB3450E3E76}"/>
          </ac:picMkLst>
        </pc:picChg>
      </pc:sldChg>
      <pc:sldChg chg="addSp modSp add replId">
        <pc:chgData name="Richardson, Ashlin FLNR:EX" userId="S::ashlin.richardson@gov.bc.ca::d1a701de-3bff-4afd-a115-b81daed2fb6a" providerId="AD" clId="Web-{F792B84E-449E-4CBE-99CC-EB29FE56118C}" dt="2022-04-12T04:35:35.542" v="792" actId="20577"/>
        <pc:sldMkLst>
          <pc:docMk/>
          <pc:sldMk cId="991040668" sldId="393"/>
        </pc:sldMkLst>
        <pc:spChg chg="add mod">
          <ac:chgData name="Richardson, Ashlin FLNR:EX" userId="S::ashlin.richardson@gov.bc.ca::d1a701de-3bff-4afd-a115-b81daed2fb6a" providerId="AD" clId="Web-{F792B84E-449E-4CBE-99CC-EB29FE56118C}" dt="2022-04-12T04:12:48.210" v="515" actId="1076"/>
          <ac:spMkLst>
            <pc:docMk/>
            <pc:sldMk cId="991040668" sldId="393"/>
            <ac:spMk id="2" creationId="{781C43CC-C1FE-A05C-7D4E-1B4B54741F63}"/>
          </ac:spMkLst>
        </pc:spChg>
        <pc:spChg chg="mod">
          <ac:chgData name="Richardson, Ashlin FLNR:EX" userId="S::ashlin.richardson@gov.bc.ca::d1a701de-3bff-4afd-a115-b81daed2fb6a" providerId="AD" clId="Web-{F792B84E-449E-4CBE-99CC-EB29FE56118C}" dt="2022-04-12T04:18:54.496" v="752" actId="20577"/>
          <ac:spMkLst>
            <pc:docMk/>
            <pc:sldMk cId="991040668" sldId="393"/>
            <ac:spMk id="3" creationId="{00000000-0000-0000-0000-000000000000}"/>
          </ac:spMkLst>
        </pc:spChg>
        <pc:spChg chg="add mod">
          <ac:chgData name="Richardson, Ashlin FLNR:EX" userId="S::ashlin.richardson@gov.bc.ca::d1a701de-3bff-4afd-a115-b81daed2fb6a" providerId="AD" clId="Web-{F792B84E-449E-4CBE-99CC-EB29FE56118C}" dt="2022-04-12T04:19:47.059" v="759" actId="1076"/>
          <ac:spMkLst>
            <pc:docMk/>
            <pc:sldMk cId="991040668" sldId="393"/>
            <ac:spMk id="5" creationId="{3FFC8000-CF5B-CEA4-4416-862E99940EBA}"/>
          </ac:spMkLst>
        </pc:spChg>
        <pc:spChg chg="mod">
          <ac:chgData name="Richardson, Ashlin FLNR:EX" userId="S::ashlin.richardson@gov.bc.ca::d1a701de-3bff-4afd-a115-b81daed2fb6a" providerId="AD" clId="Web-{F792B84E-449E-4CBE-99CC-EB29FE56118C}" dt="2022-04-12T04:35:35.542" v="792" actId="20577"/>
          <ac:spMkLst>
            <pc:docMk/>
            <pc:sldMk cId="991040668" sldId="393"/>
            <ac:spMk id="18" creationId="{AF7B7C08-913C-6C50-4784-942E8B17A8EB}"/>
          </ac:spMkLst>
        </pc:spChg>
      </pc:sldChg>
      <pc:sldChg chg="addSp modSp add replId">
        <pc:chgData name="Richardson, Ashlin FLNR:EX" userId="S::ashlin.richardson@gov.bc.ca::d1a701de-3bff-4afd-a115-b81daed2fb6a" providerId="AD" clId="Web-{F792B84E-449E-4CBE-99CC-EB29FE56118C}" dt="2022-04-12T04:50:20.023" v="881" actId="1076"/>
        <pc:sldMkLst>
          <pc:docMk/>
          <pc:sldMk cId="3819542379" sldId="394"/>
        </pc:sldMkLst>
        <pc:spChg chg="mod">
          <ac:chgData name="Richardson, Ashlin FLNR:EX" userId="S::ashlin.richardson@gov.bc.ca::d1a701de-3bff-4afd-a115-b81daed2fb6a" providerId="AD" clId="Web-{F792B84E-449E-4CBE-99CC-EB29FE56118C}" dt="2022-04-12T04:47:55.818" v="816" actId="20577"/>
          <ac:spMkLst>
            <pc:docMk/>
            <pc:sldMk cId="3819542379" sldId="394"/>
            <ac:spMk id="3" creationId="{00000000-0000-0000-0000-000000000000}"/>
          </ac:spMkLst>
        </pc:spChg>
        <pc:spChg chg="mod">
          <ac:chgData name="Richardson, Ashlin FLNR:EX" userId="S::ashlin.richardson@gov.bc.ca::d1a701de-3bff-4afd-a115-b81daed2fb6a" providerId="AD" clId="Web-{F792B84E-449E-4CBE-99CC-EB29FE56118C}" dt="2022-04-12T04:50:16.273" v="880" actId="14100"/>
          <ac:spMkLst>
            <pc:docMk/>
            <pc:sldMk cId="3819542379" sldId="394"/>
            <ac:spMk id="6" creationId="{E2860C3F-4BF9-4611-A150-1E0E73527FC9}"/>
          </ac:spMkLst>
        </pc:spChg>
        <pc:picChg chg="add mod">
          <ac:chgData name="Richardson, Ashlin FLNR:EX" userId="S::ashlin.richardson@gov.bc.ca::d1a701de-3bff-4afd-a115-b81daed2fb6a" providerId="AD" clId="Web-{F792B84E-449E-4CBE-99CC-EB29FE56118C}" dt="2022-04-12T04:50:20.023" v="881" actId="1076"/>
          <ac:picMkLst>
            <pc:docMk/>
            <pc:sldMk cId="3819542379" sldId="394"/>
            <ac:picMk id="2" creationId="{38090B8F-3A4C-2D7B-1E22-E849FECFE356}"/>
          </ac:picMkLst>
        </pc:picChg>
      </pc:sldChg>
    </pc:docChg>
  </pc:docChgLst>
  <pc:docChgLst>
    <pc:chgData name="Richardson, Ashlin FLNR:EX" userId="S::ashlin.richardson@gov.bc.ca::d1a701de-3bff-4afd-a115-b81daed2fb6a" providerId="AD" clId="Web-{A60A855E-FDBF-45FF-A417-F3D264FF51A4}"/>
    <pc:docChg chg="addSld modSld">
      <pc:chgData name="Richardson, Ashlin FLNR:EX" userId="S::ashlin.richardson@gov.bc.ca::d1a701de-3bff-4afd-a115-b81daed2fb6a" providerId="AD" clId="Web-{A60A855E-FDBF-45FF-A417-F3D264FF51A4}" dt="2022-04-12T23:33:39.555" v="73" actId="20577"/>
      <pc:docMkLst>
        <pc:docMk/>
      </pc:docMkLst>
      <pc:sldChg chg="modSp">
        <pc:chgData name="Richardson, Ashlin FLNR:EX" userId="S::ashlin.richardson@gov.bc.ca::d1a701de-3bff-4afd-a115-b81daed2fb6a" providerId="AD" clId="Web-{A60A855E-FDBF-45FF-A417-F3D264FF51A4}" dt="2022-04-12T23:07:51.555" v="50" actId="20577"/>
        <pc:sldMkLst>
          <pc:docMk/>
          <pc:sldMk cId="2322574964" sldId="397"/>
        </pc:sldMkLst>
        <pc:spChg chg="mod">
          <ac:chgData name="Richardson, Ashlin FLNR:EX" userId="S::ashlin.richardson@gov.bc.ca::d1a701de-3bff-4afd-a115-b81daed2fb6a" providerId="AD" clId="Web-{A60A855E-FDBF-45FF-A417-F3D264FF51A4}" dt="2022-04-12T23:07:51.555" v="50" actId="20577"/>
          <ac:spMkLst>
            <pc:docMk/>
            <pc:sldMk cId="2322574964" sldId="397"/>
            <ac:spMk id="6" creationId="{E2860C3F-4BF9-4611-A150-1E0E73527FC9}"/>
          </ac:spMkLst>
        </pc:spChg>
      </pc:sldChg>
      <pc:sldChg chg="addSp delSp modSp add replId">
        <pc:chgData name="Richardson, Ashlin FLNR:EX" userId="S::ashlin.richardson@gov.bc.ca::d1a701de-3bff-4afd-a115-b81daed2fb6a" providerId="AD" clId="Web-{A60A855E-FDBF-45FF-A417-F3D264FF51A4}" dt="2022-04-12T23:33:39.555" v="73" actId="20577"/>
        <pc:sldMkLst>
          <pc:docMk/>
          <pc:sldMk cId="4202131451" sldId="401"/>
        </pc:sldMkLst>
        <pc:spChg chg="add del mod">
          <ac:chgData name="Richardson, Ashlin FLNR:EX" userId="S::ashlin.richardson@gov.bc.ca::d1a701de-3bff-4afd-a115-b81daed2fb6a" providerId="AD" clId="Web-{A60A855E-FDBF-45FF-A417-F3D264FF51A4}" dt="2022-04-12T23:31:48.053" v="53"/>
          <ac:spMkLst>
            <pc:docMk/>
            <pc:sldMk cId="4202131451" sldId="401"/>
            <ac:spMk id="3" creationId="{00000000-0000-0000-0000-000000000000}"/>
          </ac:spMkLst>
        </pc:spChg>
        <pc:spChg chg="add del mod">
          <ac:chgData name="Richardson, Ashlin FLNR:EX" userId="S::ashlin.richardson@gov.bc.ca::d1a701de-3bff-4afd-a115-b81daed2fb6a" providerId="AD" clId="Web-{A60A855E-FDBF-45FF-A417-F3D264FF51A4}" dt="2022-04-12T23:31:48.053" v="53"/>
          <ac:spMkLst>
            <pc:docMk/>
            <pc:sldMk cId="4202131451" sldId="401"/>
            <ac:spMk id="5" creationId="{85BF451B-7680-F080-8973-0C7E2C48DF19}"/>
          </ac:spMkLst>
        </pc:spChg>
        <pc:spChg chg="del mod">
          <ac:chgData name="Richardson, Ashlin FLNR:EX" userId="S::ashlin.richardson@gov.bc.ca::d1a701de-3bff-4afd-a115-b81daed2fb6a" providerId="AD" clId="Web-{A60A855E-FDBF-45FF-A417-F3D264FF51A4}" dt="2022-04-12T23:31:52.053" v="54"/>
          <ac:spMkLst>
            <pc:docMk/>
            <pc:sldMk cId="4202131451" sldId="401"/>
            <ac:spMk id="6" creationId="{E2860C3F-4BF9-4611-A150-1E0E73527FC9}"/>
          </ac:spMkLst>
        </pc:spChg>
        <pc:spChg chg="add del mod">
          <ac:chgData name="Richardson, Ashlin FLNR:EX" userId="S::ashlin.richardson@gov.bc.ca::d1a701de-3bff-4afd-a115-b81daed2fb6a" providerId="AD" clId="Web-{A60A855E-FDBF-45FF-A417-F3D264FF51A4}" dt="2022-04-12T23:31:54.803" v="55"/>
          <ac:spMkLst>
            <pc:docMk/>
            <pc:sldMk cId="4202131451" sldId="401"/>
            <ac:spMk id="8" creationId="{B35DD550-81D4-06B5-C247-72014E8E9A41}"/>
          </ac:spMkLst>
        </pc:spChg>
        <pc:spChg chg="add mod">
          <ac:chgData name="Richardson, Ashlin FLNR:EX" userId="S::ashlin.richardson@gov.bc.ca::d1a701de-3bff-4afd-a115-b81daed2fb6a" providerId="AD" clId="Web-{A60A855E-FDBF-45FF-A417-F3D264FF51A4}" dt="2022-04-12T23:33:39.555" v="73" actId="20577"/>
          <ac:spMkLst>
            <pc:docMk/>
            <pc:sldMk cId="4202131451" sldId="401"/>
            <ac:spMk id="10" creationId="{EDBACE46-8710-479D-F121-7F1A8EED14BC}"/>
          </ac:spMkLst>
        </pc:spChg>
        <pc:picChg chg="add mod">
          <ac:chgData name="Richardson, Ashlin FLNR:EX" userId="S::ashlin.richardson@gov.bc.ca::d1a701de-3bff-4afd-a115-b81daed2fb6a" providerId="AD" clId="Web-{A60A855E-FDBF-45FF-A417-F3D264FF51A4}" dt="2022-04-12T23:32:14.710" v="58" actId="1076"/>
          <ac:picMkLst>
            <pc:docMk/>
            <pc:sldMk cId="4202131451" sldId="401"/>
            <ac:picMk id="2" creationId="{365E218A-D0BA-B9C6-583F-2B7E0093BDD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CDE8BE-DEC6-4AAA-BEF6-3E11598DE8D4}" type="datetimeFigureOut">
              <a:rPr lang="en-CA" smtClean="0"/>
              <a:t>2022-04-13</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1950BC-1087-406A-98D4-9454FCDD8618}" type="slidenum">
              <a:rPr lang="en-CA" smtClean="0"/>
              <a:t>‹#›</a:t>
            </a:fld>
            <a:endParaRPr lang="en-CA"/>
          </a:p>
        </p:txBody>
      </p:sp>
    </p:spTree>
    <p:extLst>
      <p:ext uri="{BB962C8B-B14F-4D97-AF65-F5344CB8AC3E}">
        <p14:creationId xmlns:p14="http://schemas.microsoft.com/office/powerpoint/2010/main" val="3425876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65C3BA-CD1E-494A-B8CF-EBF079F68535}" type="datetimeFigureOut">
              <a:rPr lang="en-CA" smtClean="0"/>
              <a:t>2022-04-13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67C3B1-A8AF-4200-B169-6695A1985649}" type="slidenum">
              <a:rPr lang="en-CA" smtClean="0"/>
              <a:t>‹#›</a:t>
            </a:fld>
            <a:endParaRPr lang="en-CA"/>
          </a:p>
        </p:txBody>
      </p:sp>
    </p:spTree>
    <p:extLst>
      <p:ext uri="{BB962C8B-B14F-4D97-AF65-F5344CB8AC3E}">
        <p14:creationId xmlns:p14="http://schemas.microsoft.com/office/powerpoint/2010/main" val="4168387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FB67C3B1-A8AF-4200-B169-6695A1985649}" type="slidenum">
              <a:rPr lang="en-CA" smtClean="0"/>
              <a:t>1</a:t>
            </a:fld>
            <a:endParaRPr lang="en-CA"/>
          </a:p>
        </p:txBody>
      </p:sp>
    </p:spTree>
    <p:extLst>
      <p:ext uri="{BB962C8B-B14F-4D97-AF65-F5344CB8AC3E}">
        <p14:creationId xmlns:p14="http://schemas.microsoft.com/office/powerpoint/2010/main" val="1568966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10</a:t>
            </a:fld>
            <a:endParaRPr lang="en-CA"/>
          </a:p>
        </p:txBody>
      </p:sp>
    </p:spTree>
    <p:extLst>
      <p:ext uri="{BB962C8B-B14F-4D97-AF65-F5344CB8AC3E}">
        <p14:creationId xmlns:p14="http://schemas.microsoft.com/office/powerpoint/2010/main" val="3257542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11</a:t>
            </a:fld>
            <a:endParaRPr lang="en-CA"/>
          </a:p>
        </p:txBody>
      </p:sp>
    </p:spTree>
    <p:extLst>
      <p:ext uri="{BB962C8B-B14F-4D97-AF65-F5344CB8AC3E}">
        <p14:creationId xmlns:p14="http://schemas.microsoft.com/office/powerpoint/2010/main" val="1554298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12</a:t>
            </a:fld>
            <a:endParaRPr lang="en-CA"/>
          </a:p>
        </p:txBody>
      </p:sp>
    </p:spTree>
    <p:extLst>
      <p:ext uri="{BB962C8B-B14F-4D97-AF65-F5344CB8AC3E}">
        <p14:creationId xmlns:p14="http://schemas.microsoft.com/office/powerpoint/2010/main" val="7051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13</a:t>
            </a:fld>
            <a:endParaRPr lang="en-CA"/>
          </a:p>
        </p:txBody>
      </p:sp>
    </p:spTree>
    <p:extLst>
      <p:ext uri="{BB962C8B-B14F-4D97-AF65-F5344CB8AC3E}">
        <p14:creationId xmlns:p14="http://schemas.microsoft.com/office/powerpoint/2010/main" val="1361264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14</a:t>
            </a:fld>
            <a:endParaRPr lang="en-CA"/>
          </a:p>
        </p:txBody>
      </p:sp>
    </p:spTree>
    <p:extLst>
      <p:ext uri="{BB962C8B-B14F-4D97-AF65-F5344CB8AC3E}">
        <p14:creationId xmlns:p14="http://schemas.microsoft.com/office/powerpoint/2010/main" val="2517937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15</a:t>
            </a:fld>
            <a:endParaRPr lang="en-CA"/>
          </a:p>
        </p:txBody>
      </p:sp>
    </p:spTree>
    <p:extLst>
      <p:ext uri="{BB962C8B-B14F-4D97-AF65-F5344CB8AC3E}">
        <p14:creationId xmlns:p14="http://schemas.microsoft.com/office/powerpoint/2010/main" val="1615350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16</a:t>
            </a:fld>
            <a:endParaRPr lang="en-CA"/>
          </a:p>
        </p:txBody>
      </p:sp>
    </p:spTree>
    <p:extLst>
      <p:ext uri="{BB962C8B-B14F-4D97-AF65-F5344CB8AC3E}">
        <p14:creationId xmlns:p14="http://schemas.microsoft.com/office/powerpoint/2010/main" val="1516232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17</a:t>
            </a:fld>
            <a:endParaRPr lang="en-CA"/>
          </a:p>
        </p:txBody>
      </p:sp>
    </p:spTree>
    <p:extLst>
      <p:ext uri="{BB962C8B-B14F-4D97-AF65-F5344CB8AC3E}">
        <p14:creationId xmlns:p14="http://schemas.microsoft.com/office/powerpoint/2010/main" val="2735456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18</a:t>
            </a:fld>
            <a:endParaRPr lang="en-CA"/>
          </a:p>
        </p:txBody>
      </p:sp>
    </p:spTree>
    <p:extLst>
      <p:ext uri="{BB962C8B-B14F-4D97-AF65-F5344CB8AC3E}">
        <p14:creationId xmlns:p14="http://schemas.microsoft.com/office/powerpoint/2010/main" val="2150906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19</a:t>
            </a:fld>
            <a:endParaRPr lang="en-CA"/>
          </a:p>
        </p:txBody>
      </p:sp>
    </p:spTree>
    <p:extLst>
      <p:ext uri="{BB962C8B-B14F-4D97-AF65-F5344CB8AC3E}">
        <p14:creationId xmlns:p14="http://schemas.microsoft.com/office/powerpoint/2010/main" val="412343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a:t>
            </a:fld>
            <a:endParaRPr lang="en-CA"/>
          </a:p>
        </p:txBody>
      </p:sp>
    </p:spTree>
    <p:extLst>
      <p:ext uri="{BB962C8B-B14F-4D97-AF65-F5344CB8AC3E}">
        <p14:creationId xmlns:p14="http://schemas.microsoft.com/office/powerpoint/2010/main" val="1918011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20</a:t>
            </a:fld>
            <a:endParaRPr lang="en-CA"/>
          </a:p>
        </p:txBody>
      </p:sp>
    </p:spTree>
    <p:extLst>
      <p:ext uri="{BB962C8B-B14F-4D97-AF65-F5344CB8AC3E}">
        <p14:creationId xmlns:p14="http://schemas.microsoft.com/office/powerpoint/2010/main" val="2932894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21</a:t>
            </a:fld>
            <a:endParaRPr lang="en-CA"/>
          </a:p>
        </p:txBody>
      </p:sp>
    </p:spTree>
    <p:extLst>
      <p:ext uri="{BB962C8B-B14F-4D97-AF65-F5344CB8AC3E}">
        <p14:creationId xmlns:p14="http://schemas.microsoft.com/office/powerpoint/2010/main" val="2799677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22</a:t>
            </a:fld>
            <a:endParaRPr lang="en-CA"/>
          </a:p>
        </p:txBody>
      </p:sp>
    </p:spTree>
    <p:extLst>
      <p:ext uri="{BB962C8B-B14F-4D97-AF65-F5344CB8AC3E}">
        <p14:creationId xmlns:p14="http://schemas.microsoft.com/office/powerpoint/2010/main" val="117766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23</a:t>
            </a:fld>
            <a:endParaRPr lang="en-CA"/>
          </a:p>
        </p:txBody>
      </p:sp>
    </p:spTree>
    <p:extLst>
      <p:ext uri="{BB962C8B-B14F-4D97-AF65-F5344CB8AC3E}">
        <p14:creationId xmlns:p14="http://schemas.microsoft.com/office/powerpoint/2010/main" val="609806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24</a:t>
            </a:fld>
            <a:endParaRPr lang="en-CA"/>
          </a:p>
        </p:txBody>
      </p:sp>
    </p:spTree>
    <p:extLst>
      <p:ext uri="{BB962C8B-B14F-4D97-AF65-F5344CB8AC3E}">
        <p14:creationId xmlns:p14="http://schemas.microsoft.com/office/powerpoint/2010/main" val="3687762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25</a:t>
            </a:fld>
            <a:endParaRPr lang="en-CA"/>
          </a:p>
        </p:txBody>
      </p:sp>
    </p:spTree>
    <p:extLst>
      <p:ext uri="{BB962C8B-B14F-4D97-AF65-F5344CB8AC3E}">
        <p14:creationId xmlns:p14="http://schemas.microsoft.com/office/powerpoint/2010/main" val="4276335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26</a:t>
            </a:fld>
            <a:endParaRPr lang="en-CA"/>
          </a:p>
        </p:txBody>
      </p:sp>
    </p:spTree>
    <p:extLst>
      <p:ext uri="{BB962C8B-B14F-4D97-AF65-F5344CB8AC3E}">
        <p14:creationId xmlns:p14="http://schemas.microsoft.com/office/powerpoint/2010/main" val="3071157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27</a:t>
            </a:fld>
            <a:endParaRPr lang="en-CA"/>
          </a:p>
        </p:txBody>
      </p:sp>
    </p:spTree>
    <p:extLst>
      <p:ext uri="{BB962C8B-B14F-4D97-AF65-F5344CB8AC3E}">
        <p14:creationId xmlns:p14="http://schemas.microsoft.com/office/powerpoint/2010/main" val="1820597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28</a:t>
            </a:fld>
            <a:endParaRPr lang="en-CA"/>
          </a:p>
        </p:txBody>
      </p:sp>
    </p:spTree>
    <p:extLst>
      <p:ext uri="{BB962C8B-B14F-4D97-AF65-F5344CB8AC3E}">
        <p14:creationId xmlns:p14="http://schemas.microsoft.com/office/powerpoint/2010/main" val="2233917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29</a:t>
            </a:fld>
            <a:endParaRPr lang="en-CA"/>
          </a:p>
        </p:txBody>
      </p:sp>
    </p:spTree>
    <p:extLst>
      <p:ext uri="{BB962C8B-B14F-4D97-AF65-F5344CB8AC3E}">
        <p14:creationId xmlns:p14="http://schemas.microsoft.com/office/powerpoint/2010/main" val="231683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3</a:t>
            </a:fld>
            <a:endParaRPr lang="en-CA"/>
          </a:p>
        </p:txBody>
      </p:sp>
    </p:spTree>
    <p:extLst>
      <p:ext uri="{BB962C8B-B14F-4D97-AF65-F5344CB8AC3E}">
        <p14:creationId xmlns:p14="http://schemas.microsoft.com/office/powerpoint/2010/main" val="3291032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30</a:t>
            </a:fld>
            <a:endParaRPr lang="en-CA"/>
          </a:p>
        </p:txBody>
      </p:sp>
    </p:spTree>
    <p:extLst>
      <p:ext uri="{BB962C8B-B14F-4D97-AF65-F5344CB8AC3E}">
        <p14:creationId xmlns:p14="http://schemas.microsoft.com/office/powerpoint/2010/main" val="2418372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31</a:t>
            </a:fld>
            <a:endParaRPr lang="en-CA"/>
          </a:p>
        </p:txBody>
      </p:sp>
    </p:spTree>
    <p:extLst>
      <p:ext uri="{BB962C8B-B14F-4D97-AF65-F5344CB8AC3E}">
        <p14:creationId xmlns:p14="http://schemas.microsoft.com/office/powerpoint/2010/main" val="2382840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4</a:t>
            </a:fld>
            <a:endParaRPr lang="en-CA"/>
          </a:p>
        </p:txBody>
      </p:sp>
    </p:spTree>
    <p:extLst>
      <p:ext uri="{BB962C8B-B14F-4D97-AF65-F5344CB8AC3E}">
        <p14:creationId xmlns:p14="http://schemas.microsoft.com/office/powerpoint/2010/main" val="2053387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5</a:t>
            </a:fld>
            <a:endParaRPr lang="en-CA"/>
          </a:p>
        </p:txBody>
      </p:sp>
    </p:spTree>
    <p:extLst>
      <p:ext uri="{BB962C8B-B14F-4D97-AF65-F5344CB8AC3E}">
        <p14:creationId xmlns:p14="http://schemas.microsoft.com/office/powerpoint/2010/main" val="366709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6</a:t>
            </a:fld>
            <a:endParaRPr lang="en-CA"/>
          </a:p>
        </p:txBody>
      </p:sp>
    </p:spTree>
    <p:extLst>
      <p:ext uri="{BB962C8B-B14F-4D97-AF65-F5344CB8AC3E}">
        <p14:creationId xmlns:p14="http://schemas.microsoft.com/office/powerpoint/2010/main" val="2697887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7</a:t>
            </a:fld>
            <a:endParaRPr lang="en-CA"/>
          </a:p>
        </p:txBody>
      </p:sp>
    </p:spTree>
    <p:extLst>
      <p:ext uri="{BB962C8B-B14F-4D97-AF65-F5344CB8AC3E}">
        <p14:creationId xmlns:p14="http://schemas.microsoft.com/office/powerpoint/2010/main" val="401161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8</a:t>
            </a:fld>
            <a:endParaRPr lang="en-CA"/>
          </a:p>
        </p:txBody>
      </p:sp>
    </p:spTree>
    <p:extLst>
      <p:ext uri="{BB962C8B-B14F-4D97-AF65-F5344CB8AC3E}">
        <p14:creationId xmlns:p14="http://schemas.microsoft.com/office/powerpoint/2010/main" val="126715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9</a:t>
            </a:fld>
            <a:endParaRPr lang="en-CA"/>
          </a:p>
        </p:txBody>
      </p:sp>
    </p:spTree>
    <p:extLst>
      <p:ext uri="{BB962C8B-B14F-4D97-AF65-F5344CB8AC3E}">
        <p14:creationId xmlns:p14="http://schemas.microsoft.com/office/powerpoint/2010/main" val="1050524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255564"/>
            <a:ext cx="2844800" cy="365125"/>
          </a:xfrm>
        </p:spPr>
        <p:txBody>
          <a:bodyPr/>
          <a:lstStyle/>
          <a:p>
            <a:fld id="{5C4AB325-1839-43C0-B011-A89A93850E0D}" type="datetimeFigureOut">
              <a:rPr lang="en-CA" smtClean="0"/>
              <a:t>2022-04-13</a:t>
            </a:fld>
            <a:endParaRPr lang="en-CA"/>
          </a:p>
        </p:txBody>
      </p:sp>
      <p:sp>
        <p:nvSpPr>
          <p:cNvPr id="5" name="Footer Placeholder 4"/>
          <p:cNvSpPr>
            <a:spLocks noGrp="1"/>
          </p:cNvSpPr>
          <p:nvPr>
            <p:ph type="ftr" sz="quarter" idx="11"/>
          </p:nvPr>
        </p:nvSpPr>
        <p:spPr>
          <a:xfrm>
            <a:off x="4165600" y="255564"/>
            <a:ext cx="3860800" cy="365125"/>
          </a:xfrm>
        </p:spPr>
        <p:txBody>
          <a:bodyPr/>
          <a:lstStyle/>
          <a:p>
            <a:endParaRPr lang="en-CA"/>
          </a:p>
        </p:txBody>
      </p:sp>
      <p:sp>
        <p:nvSpPr>
          <p:cNvPr id="6" name="Slide Number Placeholder 5"/>
          <p:cNvSpPr>
            <a:spLocks noGrp="1"/>
          </p:cNvSpPr>
          <p:nvPr>
            <p:ph type="sldNum" sz="quarter" idx="12"/>
          </p:nvPr>
        </p:nvSpPr>
        <p:spPr>
          <a:xfrm>
            <a:off x="8737600" y="255564"/>
            <a:ext cx="2844800" cy="365125"/>
          </a:xfrm>
        </p:spPr>
        <p:txBody>
          <a:bodyPr/>
          <a:lstStyle/>
          <a:p>
            <a:fld id="{D97022BC-22FB-4C31-A81A-4496F7C8B801}" type="slidenum">
              <a:rPr lang="en-CA" smtClean="0"/>
              <a:t>‹#›</a:t>
            </a:fld>
            <a:endParaRPr lang="en-CA"/>
          </a:p>
        </p:txBody>
      </p:sp>
      <p:sp>
        <p:nvSpPr>
          <p:cNvPr id="7" name="Rectangle 6"/>
          <p:cNvSpPr/>
          <p:nvPr userDrawn="1"/>
        </p:nvSpPr>
        <p:spPr>
          <a:xfrm>
            <a:off x="0" y="5211598"/>
            <a:ext cx="12192000" cy="16561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1" name="Straight Connector 10"/>
          <p:cNvCxnSpPr/>
          <p:nvPr userDrawn="1"/>
        </p:nvCxnSpPr>
        <p:spPr>
          <a:xfrm>
            <a:off x="0" y="5211598"/>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5" descr="G:\!Workgrp\Media Communications\Logos &amp; Graphics\Logos &amp; Branding\BC Sunrise Logo\BCID_V_rgb_rev.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27382" y="5517231"/>
            <a:ext cx="1541564" cy="999625"/>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sz="quarter" idx="13" hasCustomPrompt="1"/>
          </p:nvPr>
        </p:nvSpPr>
        <p:spPr>
          <a:xfrm>
            <a:off x="0" y="-1"/>
            <a:ext cx="12192000" cy="5205600"/>
          </a:xfrm>
          <a:noFill/>
        </p:spPr>
        <p:txBody>
          <a:bodyPr anchor="ctr">
            <a:normAutofit/>
          </a:bodyPr>
          <a:lstStyle>
            <a:lvl1pPr marL="0" indent="0" algn="ctr">
              <a:buNone/>
              <a:defRPr sz="2400" baseline="0">
                <a:solidFill>
                  <a:schemeClr val="tx1"/>
                </a:solidFill>
              </a:defRPr>
            </a:lvl1pPr>
          </a:lstStyle>
          <a:p>
            <a:br>
              <a:rPr lang="en-CA"/>
            </a:br>
            <a:br>
              <a:rPr lang="en-CA"/>
            </a:br>
            <a:r>
              <a:rPr lang="en-CA"/>
              <a:t>Click icon to insert background image</a:t>
            </a:r>
          </a:p>
        </p:txBody>
      </p:sp>
      <p:sp>
        <p:nvSpPr>
          <p:cNvPr id="10" name="TextBox 9"/>
          <p:cNvSpPr txBox="1"/>
          <p:nvPr userDrawn="1"/>
        </p:nvSpPr>
        <p:spPr>
          <a:xfrm>
            <a:off x="-5041987" y="610828"/>
            <a:ext cx="4128459" cy="3685624"/>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change the background image:</a:t>
            </a:r>
          </a:p>
          <a:p>
            <a:pPr marL="285750" indent="-285750">
              <a:buFont typeface="Arial" panose="020B0604020202020204" pitchFamily="34" charset="0"/>
              <a:buChar char="•"/>
            </a:pPr>
            <a:r>
              <a:rPr lang="en-CA" sz="1600">
                <a:solidFill>
                  <a:schemeClr val="tx1">
                    <a:lumMod val="50000"/>
                  </a:schemeClr>
                </a:solidFill>
              </a:rPr>
              <a:t>Delete the current photo.</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2" name="Right Arrow 11"/>
          <p:cNvSpPr/>
          <p:nvPr userDrawn="1"/>
        </p:nvSpPr>
        <p:spPr>
          <a:xfrm>
            <a:off x="-876275" y="3084251"/>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nvGrpSpPr>
          <p:cNvPr id="18" name="Group 17"/>
          <p:cNvGrpSpPr/>
          <p:nvPr userDrawn="1"/>
        </p:nvGrpSpPr>
        <p:grpSpPr>
          <a:xfrm>
            <a:off x="3416094" y="-873501"/>
            <a:ext cx="5359812" cy="461665"/>
            <a:chOff x="2038041" y="-873501"/>
            <a:chExt cx="4019859" cy="461665"/>
          </a:xfrm>
        </p:grpSpPr>
        <p:sp>
          <p:nvSpPr>
            <p:cNvPr id="13" name="TextBox 12"/>
            <p:cNvSpPr txBox="1"/>
            <p:nvPr userDrawn="1"/>
          </p:nvSpPr>
          <p:spPr>
            <a:xfrm>
              <a:off x="2628900" y="-873501"/>
              <a:ext cx="3429000"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Title Slide</a:t>
              </a:r>
              <a:endParaRPr lang="en-CA" sz="2000">
                <a:solidFill>
                  <a:schemeClr val="bg1">
                    <a:lumMod val="50000"/>
                    <a:lumOff val="50000"/>
                  </a:schemeClr>
                </a:solidFill>
              </a:endParaRPr>
            </a:p>
          </p:txBody>
        </p:sp>
        <p:sp>
          <p:nvSpPr>
            <p:cNvPr id="9" name="Rectangle 8"/>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Rectangle 14"/>
            <p:cNvSpPr/>
            <p:nvPr userDrawn="1"/>
          </p:nvSpPr>
          <p:spPr>
            <a:xfrm>
              <a:off x="2038041" y="-571499"/>
              <a:ext cx="447984" cy="96824"/>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20" name="Straight Connector 19"/>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12856547" y="598856"/>
            <a:ext cx="4128459" cy="337015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Make a strong first impression!</a:t>
            </a:r>
          </a:p>
          <a:p>
            <a:pPr>
              <a:spcAft>
                <a:spcPts val="900"/>
              </a:spcAft>
            </a:pPr>
            <a:r>
              <a:rPr lang="en-CA" sz="1800" b="0">
                <a:solidFill>
                  <a:schemeClr val="tx1">
                    <a:lumMod val="50000"/>
                  </a:schemeClr>
                </a:solidFill>
              </a:rPr>
              <a:t>The amount of polish and professionalism that goes into your title slide will set your audience’s expectation for what’s to come in the rest of your presentation.</a:t>
            </a:r>
          </a:p>
          <a:p>
            <a:pPr>
              <a:spcAft>
                <a:spcPts val="900"/>
              </a:spcAft>
            </a:pPr>
            <a:r>
              <a:rPr lang="en-CA" sz="1800" b="0">
                <a:solidFill>
                  <a:schemeClr val="tx1">
                    <a:lumMod val="50000"/>
                  </a:schemeClr>
                </a:solidFill>
              </a:rPr>
              <a:t>Try to use a high-quality background</a:t>
            </a:r>
            <a:r>
              <a:rPr lang="en-CA" sz="1800" b="0" baseline="0">
                <a:solidFill>
                  <a:schemeClr val="tx1">
                    <a:lumMod val="50000"/>
                  </a:schemeClr>
                </a:solidFill>
              </a:rPr>
              <a:t> </a:t>
            </a:r>
            <a:r>
              <a:rPr lang="en-CA" sz="1800" b="0">
                <a:solidFill>
                  <a:schemeClr val="tx1">
                    <a:lumMod val="50000"/>
                  </a:schemeClr>
                </a:solidFill>
              </a:rPr>
              <a:t>photo or image that is visually striking and/or that sends a clear message on the topic of your presentation. Avoid using generic “clip art” images</a:t>
            </a:r>
            <a:r>
              <a:rPr lang="en-CA" sz="1800" b="0" baseline="0">
                <a:solidFill>
                  <a:schemeClr val="tx1">
                    <a:lumMod val="50000"/>
                  </a:schemeClr>
                </a:solidFill>
              </a:rPr>
              <a:t> or low-quality photos (e.g. blurry or pixilated images).</a:t>
            </a:r>
            <a:endParaRPr lang="en-CA" sz="1800" b="0">
              <a:solidFill>
                <a:schemeClr val="tx1">
                  <a:lumMod val="50000"/>
                </a:schemeClr>
              </a:solidFill>
            </a:endParaRPr>
          </a:p>
        </p:txBody>
      </p:sp>
    </p:spTree>
    <p:extLst>
      <p:ext uri="{BB962C8B-B14F-4D97-AF65-F5344CB8AC3E}">
        <p14:creationId xmlns:p14="http://schemas.microsoft.com/office/powerpoint/2010/main" val="10412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C4AB325-1839-43C0-B011-A89A93850E0D}" type="datetimeFigureOut">
              <a:rPr lang="en-CA" smtClean="0"/>
              <a:t>2022-04-13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grpSp>
        <p:nvGrpSpPr>
          <p:cNvPr id="11" name="Group 10"/>
          <p:cNvGrpSpPr/>
          <p:nvPr userDrawn="1"/>
        </p:nvGrpSpPr>
        <p:grpSpPr>
          <a:xfrm>
            <a:off x="2766380" y="-873501"/>
            <a:ext cx="6659240" cy="461665"/>
            <a:chOff x="2038041" y="-873501"/>
            <a:chExt cx="4994430" cy="461665"/>
          </a:xfrm>
        </p:grpSpPr>
        <p:sp>
          <p:nvSpPr>
            <p:cNvPr id="12" name="TextBox 11"/>
            <p:cNvSpPr txBox="1"/>
            <p:nvPr userDrawn="1"/>
          </p:nvSpPr>
          <p:spPr>
            <a:xfrm>
              <a:off x="2628899" y="-873501"/>
              <a:ext cx="4403572"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Title and Content</a:t>
              </a:r>
              <a:endParaRPr lang="en-CA" sz="2000">
                <a:solidFill>
                  <a:schemeClr val="bg1">
                    <a:lumMod val="50000"/>
                    <a:lumOff val="50000"/>
                  </a:schemeClr>
                </a:solidFill>
              </a:endParaRPr>
            </a:p>
          </p:txBody>
        </p:sp>
        <p:sp>
          <p:nvSpPr>
            <p:cNvPr id="13" name="Rectangle 12"/>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Rectangle 13"/>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15" name="Straight Connector 14"/>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2825212" y="-644904"/>
            <a:ext cx="91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957292" y="-644904"/>
            <a:ext cx="345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825212" y="-578913"/>
            <a:ext cx="91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957292" y="-578913"/>
            <a:ext cx="345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4453467" y="1529807"/>
            <a:ext cx="3692339" cy="3539430"/>
          </a:xfrm>
          <a:prstGeom prst="rect">
            <a:avLst/>
          </a:prstGeom>
          <a:noFill/>
          <a:ln>
            <a:noFill/>
          </a:ln>
        </p:spPr>
        <p:txBody>
          <a:bodyPr wrap="square" rtlCol="0">
            <a:spAutoFit/>
          </a:bodyPr>
          <a:lstStyle/>
          <a:p>
            <a:pPr marL="0" indent="0">
              <a:buFont typeface="Arial" panose="020B0604020202020204" pitchFamily="34" charset="0"/>
              <a:buNone/>
            </a:pPr>
            <a:r>
              <a:rPr lang="en-CA" sz="1600" b="1">
                <a:solidFill>
                  <a:schemeClr val="tx1">
                    <a:lumMod val="50000"/>
                  </a:schemeClr>
                </a:solidFill>
              </a:rPr>
              <a:t>Make full use of the features in this</a:t>
            </a:r>
            <a:r>
              <a:rPr lang="en-CA" sz="1600" b="1" baseline="0">
                <a:solidFill>
                  <a:schemeClr val="tx1">
                    <a:lumMod val="50000"/>
                  </a:schemeClr>
                </a:solidFill>
              </a:rPr>
              <a:t> template!</a:t>
            </a:r>
            <a:endParaRPr lang="en-CA" sz="1600" b="1">
              <a:solidFill>
                <a:schemeClr val="tx1">
                  <a:lumMod val="50000"/>
                </a:schemeClr>
              </a:solidFill>
            </a:endParaRPr>
          </a:p>
          <a:p>
            <a:pPr marL="0" indent="0">
              <a:buFont typeface="Arial" panose="020B0604020202020204" pitchFamily="34" charset="0"/>
              <a:buNone/>
            </a:pPr>
            <a:endParaRPr lang="en-CA" sz="1600">
              <a:solidFill>
                <a:schemeClr val="tx1">
                  <a:lumMod val="50000"/>
                </a:schemeClr>
              </a:solidFill>
            </a:endParaRPr>
          </a:p>
          <a:p>
            <a:pPr marL="0" indent="0">
              <a:buFont typeface="Arial" panose="020B0604020202020204" pitchFamily="34" charset="0"/>
              <a:buNone/>
            </a:pPr>
            <a:r>
              <a:rPr lang="en-CA" sz="1600">
                <a:solidFill>
                  <a:schemeClr val="tx1">
                    <a:lumMod val="50000"/>
                  </a:schemeClr>
                </a:solidFill>
              </a:rPr>
              <a:t>There</a:t>
            </a:r>
            <a:r>
              <a:rPr lang="en-CA" sz="1600" baseline="0">
                <a:solidFill>
                  <a:schemeClr val="tx1">
                    <a:lumMod val="50000"/>
                  </a:schemeClr>
                </a:solidFill>
              </a:rPr>
              <a:t> are a number of pre-made slide layouts included in this PowerPoint template that are designed to add more visual appeal and variety to your presentation. </a:t>
            </a:r>
          </a:p>
          <a:p>
            <a:pPr marL="0" indent="0">
              <a:buFont typeface="Arial" panose="020B0604020202020204" pitchFamily="34" charset="0"/>
              <a:buNone/>
            </a:pPr>
            <a:endParaRPr lang="en-CA" sz="1600" baseline="0">
              <a:solidFill>
                <a:schemeClr val="tx1">
                  <a:lumMod val="50000"/>
                </a:schemeClr>
              </a:solidFill>
            </a:endParaRPr>
          </a:p>
          <a:p>
            <a:pPr marL="0" indent="0">
              <a:buFont typeface="Arial" panose="020B0604020202020204" pitchFamily="34" charset="0"/>
              <a:buNone/>
            </a:pPr>
            <a:r>
              <a:rPr lang="en-CA" sz="1600" baseline="0">
                <a:solidFill>
                  <a:schemeClr val="tx1">
                    <a:lumMod val="50000"/>
                  </a:schemeClr>
                </a:solidFill>
              </a:rPr>
              <a:t>Try them out! On the “Home” tab of the ribbon menu, navigate to the “Slides” section. Select the “New Slide” dropdown menu to access a selection of different layout options for your new slides.</a:t>
            </a:r>
          </a:p>
        </p:txBody>
      </p:sp>
      <p:sp>
        <p:nvSpPr>
          <p:cNvPr id="30" name="TextBox 29"/>
          <p:cNvSpPr txBox="1"/>
          <p:nvPr userDrawn="1"/>
        </p:nvSpPr>
        <p:spPr>
          <a:xfrm>
            <a:off x="12937067" y="330200"/>
            <a:ext cx="3692339" cy="5016758"/>
          </a:xfrm>
          <a:prstGeom prst="rect">
            <a:avLst/>
          </a:prstGeom>
          <a:noFill/>
          <a:ln>
            <a:noFill/>
          </a:ln>
        </p:spPr>
        <p:txBody>
          <a:bodyPr wrap="square" rtlCol="0">
            <a:spAutoFit/>
          </a:bodyPr>
          <a:lstStyle/>
          <a:p>
            <a:pPr marL="0" indent="0">
              <a:buFont typeface="Arial" panose="020B0604020202020204" pitchFamily="34" charset="0"/>
              <a:buNone/>
            </a:pPr>
            <a:r>
              <a:rPr lang="en-CA" sz="1600" b="1">
                <a:solidFill>
                  <a:schemeClr val="tx1">
                    <a:lumMod val="50000"/>
                  </a:schemeClr>
                </a:solidFill>
              </a:rPr>
              <a:t>Advice:</a:t>
            </a:r>
            <a:r>
              <a:rPr lang="en-CA" sz="1600" b="1" baseline="0">
                <a:solidFill>
                  <a:schemeClr val="tx1">
                    <a:lumMod val="50000"/>
                  </a:schemeClr>
                </a:solidFill>
              </a:rPr>
              <a:t> less is more when it comes to presentation slides!</a:t>
            </a:r>
            <a:endParaRPr lang="en-CA" sz="1600" b="1">
              <a:solidFill>
                <a:schemeClr val="tx1">
                  <a:lumMod val="50000"/>
                </a:schemeClr>
              </a:solidFill>
            </a:endParaRPr>
          </a:p>
          <a:p>
            <a:pPr marL="0" indent="0">
              <a:buFont typeface="Arial" panose="020B0604020202020204" pitchFamily="34" charset="0"/>
              <a:buNone/>
            </a:pPr>
            <a:endParaRPr lang="en-CA" sz="1600">
              <a:solidFill>
                <a:schemeClr val="tx1">
                  <a:lumMod val="50000"/>
                </a:schemeClr>
              </a:solidFill>
            </a:endParaRPr>
          </a:p>
          <a:p>
            <a:pPr marL="285750" indent="-285750">
              <a:buFont typeface="Arial" panose="020B0604020202020204" pitchFamily="34" charset="0"/>
              <a:buChar char="•"/>
            </a:pPr>
            <a:r>
              <a:rPr lang="en-CA" sz="1600">
                <a:solidFill>
                  <a:schemeClr val="tx1">
                    <a:lumMod val="50000"/>
                  </a:schemeClr>
                </a:solidFill>
              </a:rPr>
              <a:t>Try</a:t>
            </a:r>
            <a:r>
              <a:rPr lang="en-CA" sz="1600" baseline="0">
                <a:solidFill>
                  <a:schemeClr val="tx1">
                    <a:lumMod val="50000"/>
                  </a:schemeClr>
                </a:solidFill>
              </a:rPr>
              <a:t> to avoid adding more than a few brief, memorable bullets or sentences to each slide.</a:t>
            </a:r>
          </a:p>
          <a:p>
            <a:pPr marL="285750" indent="-285750">
              <a:buFont typeface="Arial" panose="020B0604020202020204" pitchFamily="34" charset="0"/>
              <a:buChar char="•"/>
            </a:pPr>
            <a:endParaRPr lang="en-CA" sz="1600" baseline="0">
              <a:solidFill>
                <a:schemeClr val="tx1">
                  <a:lumMod val="50000"/>
                </a:schemeClr>
              </a:solidFill>
            </a:endParaRPr>
          </a:p>
          <a:p>
            <a:pPr marL="285750" indent="-285750">
              <a:buFont typeface="Arial" panose="020B0604020202020204" pitchFamily="34" charset="0"/>
              <a:buChar char="•"/>
            </a:pPr>
            <a:r>
              <a:rPr lang="en-CA" sz="1600" baseline="0">
                <a:solidFill>
                  <a:schemeClr val="tx1">
                    <a:lumMod val="50000"/>
                  </a:schemeClr>
                </a:solidFill>
              </a:rPr>
              <a:t>Too much text can be overwhelming for the viewer - you can always expand on the slide’s bullets when you speak to them in your presentation.</a:t>
            </a:r>
          </a:p>
          <a:p>
            <a:pPr marL="285750" indent="-285750">
              <a:buFont typeface="Arial" panose="020B0604020202020204" pitchFamily="34" charset="0"/>
              <a:buChar char="•"/>
            </a:pPr>
            <a:endParaRPr lang="en-CA" sz="1600" baseline="0">
              <a:solidFill>
                <a:schemeClr val="tx1">
                  <a:lumMod val="50000"/>
                </a:schemeClr>
              </a:solidFill>
            </a:endParaRPr>
          </a:p>
          <a:p>
            <a:pPr marL="285750" indent="-285750">
              <a:buFont typeface="Arial" panose="020B0604020202020204" pitchFamily="34" charset="0"/>
              <a:buChar char="•"/>
            </a:pPr>
            <a:r>
              <a:rPr lang="en-CA" sz="1600" baseline="0">
                <a:solidFill>
                  <a:schemeClr val="tx1">
                    <a:lumMod val="50000"/>
                  </a:schemeClr>
                </a:solidFill>
              </a:rPr>
              <a:t>If the slide is starting to feel text-heavy, consider breaking the content up into two or more slides. Your presentation will take the same amount of time to run through regardless of whether your bullets are all crammed on to one slide or split up into multiple!</a:t>
            </a:r>
            <a:endParaRPr lang="en-CA" sz="1600">
              <a:solidFill>
                <a:schemeClr val="tx1">
                  <a:lumMod val="50000"/>
                </a:schemeClr>
              </a:solidFill>
            </a:endParaRP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68510" y="82527"/>
            <a:ext cx="3097538" cy="995422"/>
          </a:xfrm>
          <a:prstGeom prst="rect">
            <a:avLst/>
          </a:prstGeom>
        </p:spPr>
      </p:pic>
    </p:spTree>
    <p:extLst>
      <p:ext uri="{BB962C8B-B14F-4D97-AF65-F5344CB8AC3E}">
        <p14:creationId xmlns:p14="http://schemas.microsoft.com/office/powerpoint/2010/main" val="1279103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Image (Right)">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8023226" y="1164431"/>
            <a:ext cx="4166327" cy="5702045"/>
          </a:xfrm>
          <a:noFill/>
        </p:spPr>
        <p:txBody>
          <a:bodyPr anchor="ctr">
            <a:normAutofit/>
          </a:bodyPr>
          <a:lstStyle>
            <a:lvl1pPr marL="0" indent="0" algn="ctr">
              <a:buNone/>
              <a:defRPr sz="2000"/>
            </a:lvl1pPr>
          </a:lstStyle>
          <a:p>
            <a:br>
              <a:rPr lang="en-CA"/>
            </a:br>
            <a:br>
              <a:rPr lang="en-CA"/>
            </a:br>
            <a:r>
              <a:rPr lang="en-CA"/>
              <a:t>Click icon to insert photo</a:t>
            </a:r>
          </a:p>
        </p:txBody>
      </p:sp>
      <p:sp>
        <p:nvSpPr>
          <p:cNvPr id="3" name="Content Placeholder 2"/>
          <p:cNvSpPr>
            <a:spLocks noGrp="1"/>
          </p:cNvSpPr>
          <p:nvPr>
            <p:ph idx="1"/>
          </p:nvPr>
        </p:nvSpPr>
        <p:spPr>
          <a:xfrm>
            <a:off x="609600" y="1600201"/>
            <a:ext cx="6830549" cy="4525963"/>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C4AB325-1839-43C0-B011-A89A93850E0D}" type="datetimeFigureOut">
              <a:rPr lang="en-CA" smtClean="0"/>
              <a:t>2022-04-13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cxnSp>
        <p:nvCxnSpPr>
          <p:cNvPr id="13" name="Straight Connector 12"/>
          <p:cNvCxnSpPr/>
          <p:nvPr userDrawn="1"/>
        </p:nvCxnSpPr>
        <p:spPr>
          <a:xfrm flipV="1">
            <a:off x="8016213" y="1160476"/>
            <a:ext cx="0" cy="569752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3212147" y="1554177"/>
            <a:ext cx="4128459" cy="343940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add an image:</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9" name="Right Arrow 18"/>
          <p:cNvSpPr/>
          <p:nvPr userDrawn="1"/>
        </p:nvSpPr>
        <p:spPr>
          <a:xfrm flipH="1">
            <a:off x="12501059" y="3570400"/>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TextBox 14"/>
          <p:cNvSpPr txBox="1"/>
          <p:nvPr userDrawn="1"/>
        </p:nvSpPr>
        <p:spPr>
          <a:xfrm>
            <a:off x="3059999" y="-873501"/>
            <a:ext cx="6859811"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Content + Image (Right)</a:t>
            </a:r>
            <a:endParaRPr lang="en-CA" sz="2000">
              <a:solidFill>
                <a:schemeClr val="bg1">
                  <a:lumMod val="50000"/>
                  <a:lumOff val="50000"/>
                </a:schemeClr>
              </a:solidFill>
            </a:endParaRPr>
          </a:p>
        </p:txBody>
      </p:sp>
      <p:sp>
        <p:nvSpPr>
          <p:cNvPr id="16" name="Rectangle 15"/>
          <p:cNvSpPr/>
          <p:nvPr userDrawn="1"/>
        </p:nvSpPr>
        <p:spPr>
          <a:xfrm>
            <a:off x="2272189" y="-810663"/>
            <a:ext cx="597312"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20" name="Straight Connector 19"/>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2665229" y="-711527"/>
            <a:ext cx="151505" cy="198000"/>
          </a:xfrm>
          <a:prstGeom prst="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Rectangle 16"/>
          <p:cNvSpPr/>
          <p:nvPr userDrawn="1"/>
        </p:nvSpPr>
        <p:spPr>
          <a:xfrm>
            <a:off x="2272189" y="-800350"/>
            <a:ext cx="597312"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22" name="Straight Connector 21"/>
          <p:cNvCxnSpPr/>
          <p:nvPr userDrawn="1"/>
        </p:nvCxnSpPr>
        <p:spPr>
          <a:xfrm>
            <a:off x="2342611" y="-644904"/>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342611" y="-578913"/>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00" y="82527"/>
            <a:ext cx="3328447" cy="995422"/>
          </a:xfrm>
          <a:prstGeom prst="rect">
            <a:avLst/>
          </a:prstGeom>
        </p:spPr>
      </p:pic>
    </p:spTree>
    <p:extLst>
      <p:ext uri="{BB962C8B-B14F-4D97-AF65-F5344CB8AC3E}">
        <p14:creationId xmlns:p14="http://schemas.microsoft.com/office/powerpoint/2010/main" val="183769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Image (Left)">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1" y="1164431"/>
            <a:ext cx="4166327" cy="5702045"/>
          </a:xfrm>
          <a:noFill/>
        </p:spPr>
        <p:txBody>
          <a:bodyPr anchor="ctr">
            <a:normAutofit/>
          </a:bodyPr>
          <a:lstStyle>
            <a:lvl1pPr marL="0" indent="0" algn="ctr">
              <a:buNone/>
              <a:defRPr sz="2000"/>
            </a:lvl1pPr>
          </a:lstStyle>
          <a:p>
            <a:br>
              <a:rPr lang="en-CA"/>
            </a:br>
            <a:br>
              <a:rPr lang="en-CA"/>
            </a:br>
            <a:r>
              <a:rPr lang="en-CA"/>
              <a:t>Click icon to insert photo</a:t>
            </a:r>
          </a:p>
        </p:txBody>
      </p:sp>
      <p:sp>
        <p:nvSpPr>
          <p:cNvPr id="3" name="Content Placeholder 2"/>
          <p:cNvSpPr>
            <a:spLocks noGrp="1"/>
          </p:cNvSpPr>
          <p:nvPr>
            <p:ph idx="1"/>
          </p:nvPr>
        </p:nvSpPr>
        <p:spPr>
          <a:xfrm>
            <a:off x="4751009" y="1600201"/>
            <a:ext cx="6830549" cy="4525963"/>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C4AB325-1839-43C0-B011-A89A93850E0D}" type="datetimeFigureOut">
              <a:rPr lang="en-CA" smtClean="0"/>
              <a:t>2022-04-13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cxnSp>
        <p:nvCxnSpPr>
          <p:cNvPr id="13" name="Straight Connector 12"/>
          <p:cNvCxnSpPr/>
          <p:nvPr userDrawn="1"/>
        </p:nvCxnSpPr>
        <p:spPr>
          <a:xfrm flipV="1">
            <a:off x="4173253" y="1160476"/>
            <a:ext cx="0" cy="569752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5041987" y="1592277"/>
            <a:ext cx="4128459" cy="343940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add an image:</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5" name="Right Arrow 14"/>
          <p:cNvSpPr/>
          <p:nvPr userDrawn="1"/>
        </p:nvSpPr>
        <p:spPr>
          <a:xfrm>
            <a:off x="-876275" y="3811700"/>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8" name="Straight Connector 17"/>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2355295" y="-873501"/>
            <a:ext cx="7481411" cy="461665"/>
            <a:chOff x="1704142" y="-873501"/>
            <a:chExt cx="5611058" cy="461665"/>
          </a:xfrm>
        </p:grpSpPr>
        <p:sp>
          <p:nvSpPr>
            <p:cNvPr id="16" name="TextBox 15"/>
            <p:cNvSpPr txBox="1"/>
            <p:nvPr userDrawn="1"/>
          </p:nvSpPr>
          <p:spPr>
            <a:xfrm>
              <a:off x="2294999" y="-873501"/>
              <a:ext cx="5020201"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Content + Image (Left)</a:t>
              </a:r>
              <a:endParaRPr lang="en-CA" sz="2000">
                <a:solidFill>
                  <a:schemeClr val="bg1">
                    <a:lumMod val="50000"/>
                    <a:lumOff val="50000"/>
                  </a:schemeClr>
                </a:solidFill>
              </a:endParaRPr>
            </a:p>
          </p:txBody>
        </p:sp>
        <p:sp>
          <p:nvSpPr>
            <p:cNvPr id="17" name="Rectangle 16"/>
            <p:cNvSpPr/>
            <p:nvPr userDrawn="1"/>
          </p:nvSpPr>
          <p:spPr>
            <a:xfrm>
              <a:off x="1704142"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9" name="Rectangle 18"/>
            <p:cNvSpPr/>
            <p:nvPr userDrawn="1"/>
          </p:nvSpPr>
          <p:spPr>
            <a:xfrm>
              <a:off x="1744921" y="-711527"/>
              <a:ext cx="113629" cy="198000"/>
            </a:xfrm>
            <a:prstGeom prst="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Rectangle 19"/>
            <p:cNvSpPr/>
            <p:nvPr userDrawn="1"/>
          </p:nvSpPr>
          <p:spPr>
            <a:xfrm>
              <a:off x="1704142"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21" name="Straight Connector 20"/>
          <p:cNvCxnSpPr/>
          <p:nvPr userDrawn="1"/>
        </p:nvCxnSpPr>
        <p:spPr>
          <a:xfrm>
            <a:off x="2622197" y="-644904"/>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622197" y="-578913"/>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3709" y="82527"/>
            <a:ext cx="3402338" cy="995422"/>
          </a:xfrm>
          <a:prstGeom prst="rect">
            <a:avLst/>
          </a:prstGeom>
        </p:spPr>
      </p:pic>
    </p:spTree>
    <p:extLst>
      <p:ext uri="{BB962C8B-B14F-4D97-AF65-F5344CB8AC3E}">
        <p14:creationId xmlns:p14="http://schemas.microsoft.com/office/powerpoint/2010/main" val="2207849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0" y="1164431"/>
            <a:ext cx="12192000" cy="5702045"/>
          </a:xfrm>
          <a:noFill/>
        </p:spPr>
        <p:txBody>
          <a:bodyPr anchor="ctr">
            <a:normAutofit/>
          </a:bodyPr>
          <a:lstStyle>
            <a:lvl1pPr marL="0" indent="0" algn="ctr">
              <a:buNone/>
              <a:defRPr sz="2000"/>
            </a:lvl1pPr>
          </a:lstStyle>
          <a:p>
            <a:br>
              <a:rPr lang="en-CA"/>
            </a:br>
            <a:br>
              <a:rPr lang="en-CA"/>
            </a:br>
            <a:r>
              <a:rPr lang="en-CA"/>
              <a:t>Click icon to insert photo</a:t>
            </a:r>
          </a:p>
        </p:txBody>
      </p:sp>
      <p:sp>
        <p:nvSpPr>
          <p:cNvPr id="4" name="Date Placeholder 3"/>
          <p:cNvSpPr>
            <a:spLocks noGrp="1"/>
          </p:cNvSpPr>
          <p:nvPr>
            <p:ph type="dt" sz="half" idx="10"/>
          </p:nvPr>
        </p:nvSpPr>
        <p:spPr/>
        <p:txBody>
          <a:bodyPr/>
          <a:lstStyle/>
          <a:p>
            <a:fld id="{5C4AB325-1839-43C0-B011-A89A93850E0D}" type="datetimeFigureOut">
              <a:rPr lang="en-CA" smtClean="0"/>
              <a:t>2022-04-13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sp>
        <p:nvSpPr>
          <p:cNvPr id="14" name="TextBox 13"/>
          <p:cNvSpPr txBox="1"/>
          <p:nvPr userDrawn="1"/>
        </p:nvSpPr>
        <p:spPr>
          <a:xfrm>
            <a:off x="-5041987" y="1592277"/>
            <a:ext cx="4128459" cy="343940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add an image:</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5" name="Right Arrow 14"/>
          <p:cNvSpPr/>
          <p:nvPr userDrawn="1"/>
        </p:nvSpPr>
        <p:spPr>
          <a:xfrm>
            <a:off x="-876275" y="3811700"/>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8" name="Straight Connector 17"/>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2659314" y="-873501"/>
            <a:ext cx="6873372" cy="461665"/>
            <a:chOff x="1704142" y="-873501"/>
            <a:chExt cx="5155029" cy="461665"/>
          </a:xfrm>
        </p:grpSpPr>
        <p:sp>
          <p:nvSpPr>
            <p:cNvPr id="16" name="TextBox 15"/>
            <p:cNvSpPr txBox="1"/>
            <p:nvPr userDrawn="1"/>
          </p:nvSpPr>
          <p:spPr>
            <a:xfrm>
              <a:off x="2295000" y="-873501"/>
              <a:ext cx="4564171"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a:t>
              </a:r>
              <a:r>
                <a:rPr lang="en-CA" sz="2400" baseline="0">
                  <a:solidFill>
                    <a:schemeClr val="bg1">
                      <a:lumMod val="50000"/>
                      <a:lumOff val="50000"/>
                    </a:schemeClr>
                  </a:solidFill>
                </a:rPr>
                <a:t> Full-Screen </a:t>
              </a:r>
              <a:r>
                <a:rPr lang="en-CA" sz="2400">
                  <a:solidFill>
                    <a:schemeClr val="bg1">
                      <a:lumMod val="50000"/>
                      <a:lumOff val="50000"/>
                    </a:schemeClr>
                  </a:solidFill>
                </a:rPr>
                <a:t>Image</a:t>
              </a:r>
              <a:endParaRPr lang="en-CA" sz="2000">
                <a:solidFill>
                  <a:schemeClr val="bg1">
                    <a:lumMod val="50000"/>
                    <a:lumOff val="50000"/>
                  </a:schemeClr>
                </a:solidFill>
              </a:endParaRPr>
            </a:p>
          </p:txBody>
        </p:sp>
        <p:sp>
          <p:nvSpPr>
            <p:cNvPr id="17" name="Rectangle 16"/>
            <p:cNvSpPr/>
            <p:nvPr userDrawn="1"/>
          </p:nvSpPr>
          <p:spPr>
            <a:xfrm>
              <a:off x="1704142"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9" name="Rectangle 18"/>
            <p:cNvSpPr/>
            <p:nvPr userDrawn="1"/>
          </p:nvSpPr>
          <p:spPr>
            <a:xfrm>
              <a:off x="1744921" y="-711527"/>
              <a:ext cx="369799" cy="198000"/>
            </a:xfrm>
            <a:prstGeom prst="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Rectangle 19"/>
            <p:cNvSpPr/>
            <p:nvPr userDrawn="1"/>
          </p:nvSpPr>
          <p:spPr>
            <a:xfrm>
              <a:off x="1704142"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00" y="82527"/>
            <a:ext cx="3328447" cy="995422"/>
          </a:xfrm>
          <a:prstGeom prst="rect">
            <a:avLst/>
          </a:prstGeom>
        </p:spPr>
      </p:pic>
    </p:spTree>
    <p:extLst>
      <p:ext uri="{BB962C8B-B14F-4D97-AF65-F5344CB8AC3E}">
        <p14:creationId xmlns:p14="http://schemas.microsoft.com/office/powerpoint/2010/main" val="317525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C4AB325-1839-43C0-B011-A89A93850E0D}" type="datetimeFigureOut">
              <a:rPr lang="en-CA" smtClean="0"/>
              <a:t>2022-04-13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97022BC-22FB-4C31-A81A-4496F7C8B801}" type="slidenum">
              <a:rPr lang="en-CA" smtClean="0"/>
              <a:t>‹#›</a:t>
            </a:fld>
            <a:endParaRPr lang="en-CA"/>
          </a:p>
        </p:txBody>
      </p:sp>
      <p:sp>
        <p:nvSpPr>
          <p:cNvPr id="16" name="Rectangle 15"/>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7" name="Straight Connector 16"/>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grpSp>
        <p:nvGrpSpPr>
          <p:cNvPr id="11" name="Group 10"/>
          <p:cNvGrpSpPr/>
          <p:nvPr userDrawn="1"/>
        </p:nvGrpSpPr>
        <p:grpSpPr>
          <a:xfrm>
            <a:off x="3135046" y="-873501"/>
            <a:ext cx="5921908" cy="461665"/>
            <a:chOff x="2038041" y="-873501"/>
            <a:chExt cx="4441431" cy="461665"/>
          </a:xfrm>
        </p:grpSpPr>
        <p:sp>
          <p:nvSpPr>
            <p:cNvPr id="12" name="TextBox 11"/>
            <p:cNvSpPr txBox="1"/>
            <p:nvPr userDrawn="1"/>
          </p:nvSpPr>
          <p:spPr>
            <a:xfrm>
              <a:off x="2628899" y="-873501"/>
              <a:ext cx="3850573"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Two Content</a:t>
              </a:r>
              <a:endParaRPr lang="en-CA" sz="2000">
                <a:solidFill>
                  <a:schemeClr val="bg1">
                    <a:lumMod val="50000"/>
                    <a:lumOff val="50000"/>
                  </a:schemeClr>
                </a:solidFill>
              </a:endParaRPr>
            </a:p>
          </p:txBody>
        </p:sp>
        <p:sp>
          <p:nvSpPr>
            <p:cNvPr id="13" name="Rectangle 12"/>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Rectangle 13"/>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15" name="Straight Connector 14"/>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3" idx="2"/>
            <a:endCxn id="14" idx="2"/>
          </p:cNvCxnSpPr>
          <p:nvPr userDrawn="1"/>
        </p:nvCxnSpPr>
        <p:spPr>
          <a:xfrm flipV="1">
            <a:off x="3433701" y="-751938"/>
            <a:ext cx="0" cy="277263"/>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97641" y="-644904"/>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3197641" y="-578913"/>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494661" y="-644904"/>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3494661" y="-578913"/>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2109" y="82527"/>
            <a:ext cx="3503938" cy="995422"/>
          </a:xfrm>
          <a:prstGeom prst="rect">
            <a:avLst/>
          </a:prstGeom>
        </p:spPr>
      </p:pic>
    </p:spTree>
    <p:extLst>
      <p:ext uri="{BB962C8B-B14F-4D97-AF65-F5344CB8AC3E}">
        <p14:creationId xmlns:p14="http://schemas.microsoft.com/office/powerpoint/2010/main" val="2648559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C4AB325-1839-43C0-B011-A89A93850E0D}" type="datetimeFigureOut">
              <a:rPr lang="en-CA" smtClean="0"/>
              <a:t>2022-04-13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97022BC-22FB-4C31-A81A-4496F7C8B801}" type="slidenum">
              <a:rPr lang="en-CA" smtClean="0"/>
              <a:t>‹#›</a:t>
            </a:fld>
            <a:endParaRPr lang="en-CA"/>
          </a:p>
        </p:txBody>
      </p:sp>
      <p:sp>
        <p:nvSpPr>
          <p:cNvPr id="14" name="Rectangle 13"/>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5" name="Straight Connector 14"/>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pic>
        <p:nvPicPr>
          <p:cNvPr id="17" name="Picture 2" descr="G:\!Workgrp\Media Communications\Logos &amp; Graphics\Logos &amp; Branding\BC Sunrise Logo\BCID_H_rgb_rev.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310254" y="122079"/>
            <a:ext cx="2546385" cy="91631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userDrawn="1"/>
        </p:nvGrpSpPr>
        <p:grpSpPr>
          <a:xfrm>
            <a:off x="3135046" y="-873501"/>
            <a:ext cx="5921908" cy="461665"/>
            <a:chOff x="2038041" y="-873501"/>
            <a:chExt cx="4441431" cy="461665"/>
          </a:xfrm>
        </p:grpSpPr>
        <p:sp>
          <p:nvSpPr>
            <p:cNvPr id="18" name="TextBox 17"/>
            <p:cNvSpPr txBox="1"/>
            <p:nvPr userDrawn="1"/>
          </p:nvSpPr>
          <p:spPr>
            <a:xfrm>
              <a:off x="2628899" y="-873501"/>
              <a:ext cx="3850573"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Comparison</a:t>
              </a:r>
              <a:endParaRPr lang="en-CA" sz="2000">
                <a:solidFill>
                  <a:schemeClr val="bg1">
                    <a:lumMod val="50000"/>
                    <a:lumOff val="50000"/>
                  </a:schemeClr>
                </a:solidFill>
              </a:endParaRPr>
            </a:p>
          </p:txBody>
        </p:sp>
        <p:sp>
          <p:nvSpPr>
            <p:cNvPr id="19" name="Rectangle 18"/>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Rectangle 19"/>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21" name="Straight Connector 20"/>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userDrawn="1"/>
        </p:nvGrpSpPr>
        <p:grpSpPr>
          <a:xfrm>
            <a:off x="3284607" y="-689494"/>
            <a:ext cx="288804" cy="136075"/>
            <a:chOff x="2373421" y="-712870"/>
            <a:chExt cx="314460" cy="197552"/>
          </a:xfrm>
        </p:grpSpPr>
        <p:sp>
          <p:nvSpPr>
            <p:cNvPr id="33" name="Oval 32"/>
            <p:cNvSpPr/>
            <p:nvPr userDrawn="1"/>
          </p:nvSpPr>
          <p:spPr>
            <a:xfrm>
              <a:off x="2373421" y="-712870"/>
              <a:ext cx="197553" cy="197552"/>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4" name="Oval 33"/>
            <p:cNvSpPr/>
            <p:nvPr userDrawn="1"/>
          </p:nvSpPr>
          <p:spPr>
            <a:xfrm>
              <a:off x="2490329" y="-712870"/>
              <a:ext cx="197552" cy="197552"/>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spTree>
    <p:extLst>
      <p:ext uri="{BB962C8B-B14F-4D97-AF65-F5344CB8AC3E}">
        <p14:creationId xmlns:p14="http://schemas.microsoft.com/office/powerpoint/2010/main" val="396448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C4AB325-1839-43C0-B011-A89A93850E0D}" type="datetimeFigureOut">
              <a:rPr lang="en-CA" smtClean="0"/>
              <a:t>2022-04-13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97022BC-22FB-4C31-A81A-4496F7C8B801}" type="slidenum">
              <a:rPr lang="en-CA" smtClean="0"/>
              <a:t>‹#›</a:t>
            </a:fld>
            <a:endParaRPr lang="en-CA"/>
          </a:p>
        </p:txBody>
      </p:sp>
      <p:sp>
        <p:nvSpPr>
          <p:cNvPr id="9" name="Rectangle 8"/>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4" name="Straight Connector 13"/>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pic>
        <p:nvPicPr>
          <p:cNvPr id="16" name="Picture 2" descr="G:\!Workgrp\Media Communications\Logos &amp; Graphics\Logos &amp; Branding\BC Sunrise Logo\BCID_H_rgb_rev.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17890" y="122079"/>
            <a:ext cx="2638749" cy="91631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3398257" y="-873501"/>
            <a:ext cx="5395487" cy="461665"/>
            <a:chOff x="2038041" y="-873501"/>
            <a:chExt cx="4046615" cy="461665"/>
          </a:xfrm>
        </p:grpSpPr>
        <p:sp>
          <p:nvSpPr>
            <p:cNvPr id="11" name="TextBox 10"/>
            <p:cNvSpPr txBox="1"/>
            <p:nvPr userDrawn="1"/>
          </p:nvSpPr>
          <p:spPr>
            <a:xfrm>
              <a:off x="2628899" y="-873501"/>
              <a:ext cx="3455757"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Title Only</a:t>
              </a:r>
              <a:endParaRPr lang="en-CA" sz="2000">
                <a:solidFill>
                  <a:schemeClr val="bg1">
                    <a:lumMod val="50000"/>
                    <a:lumOff val="50000"/>
                  </a:schemeClr>
                </a:solidFill>
              </a:endParaRPr>
            </a:p>
          </p:txBody>
        </p:sp>
        <p:sp>
          <p:nvSpPr>
            <p:cNvPr id="12" name="Rectangle 11"/>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 name="Rectangle 12"/>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17" name="Straight Connector 16"/>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3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4AB325-1839-43C0-B011-A89A93850E0D}" type="datetimeFigureOut">
              <a:rPr lang="en-CA" smtClean="0"/>
              <a:t>2022-04-13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97022BC-22FB-4C31-A81A-4496F7C8B801}" type="slidenum">
              <a:rPr lang="en-CA" smtClean="0"/>
              <a:t>‹#›</a:t>
            </a:fld>
            <a:endParaRPr lang="en-CA"/>
          </a:p>
        </p:txBody>
      </p:sp>
      <p:grpSp>
        <p:nvGrpSpPr>
          <p:cNvPr id="5" name="Group 4"/>
          <p:cNvGrpSpPr/>
          <p:nvPr userDrawn="1"/>
        </p:nvGrpSpPr>
        <p:grpSpPr>
          <a:xfrm>
            <a:off x="3324728" y="-873501"/>
            <a:ext cx="5542544" cy="461665"/>
            <a:chOff x="2038041" y="-873501"/>
            <a:chExt cx="4156908" cy="461665"/>
          </a:xfrm>
        </p:grpSpPr>
        <p:sp>
          <p:nvSpPr>
            <p:cNvPr id="6" name="TextBox 5"/>
            <p:cNvSpPr txBox="1"/>
            <p:nvPr userDrawn="1"/>
          </p:nvSpPr>
          <p:spPr>
            <a:xfrm>
              <a:off x="2628899" y="-873501"/>
              <a:ext cx="3566050"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Blank Slide</a:t>
              </a:r>
              <a:endParaRPr lang="en-CA" sz="2000">
                <a:solidFill>
                  <a:schemeClr val="bg1">
                    <a:lumMod val="50000"/>
                    <a:lumOff val="50000"/>
                  </a:schemeClr>
                </a:solidFill>
              </a:endParaRPr>
            </a:p>
          </p:txBody>
        </p:sp>
        <p:sp>
          <p:nvSpPr>
            <p:cNvPr id="7" name="Rectangle 6"/>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9" name="Straight Connector 8"/>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4521200" y="1559982"/>
            <a:ext cx="3692339" cy="3539430"/>
          </a:xfrm>
          <a:prstGeom prst="rect">
            <a:avLst/>
          </a:prstGeom>
          <a:noFill/>
          <a:ln>
            <a:noFill/>
          </a:ln>
        </p:spPr>
        <p:txBody>
          <a:bodyPr wrap="square" rtlCol="0">
            <a:spAutoFit/>
          </a:bodyPr>
          <a:lstStyle/>
          <a:p>
            <a:pPr marL="0" indent="0">
              <a:buFont typeface="Arial" panose="020B0604020202020204" pitchFamily="34" charset="0"/>
              <a:buNone/>
            </a:pPr>
            <a:r>
              <a:rPr lang="en-CA" sz="1600" b="1">
                <a:solidFill>
                  <a:schemeClr val="tx1">
                    <a:lumMod val="50000"/>
                  </a:schemeClr>
                </a:solidFill>
              </a:rPr>
              <a:t>Maintain</a:t>
            </a:r>
            <a:r>
              <a:rPr lang="en-CA" sz="1600" b="1" baseline="0">
                <a:solidFill>
                  <a:schemeClr val="tx1">
                    <a:lumMod val="50000"/>
                  </a:schemeClr>
                </a:solidFill>
              </a:rPr>
              <a:t> the Government of British Columbia branding!</a:t>
            </a:r>
            <a:endParaRPr lang="en-CA" sz="1600" b="1">
              <a:solidFill>
                <a:schemeClr val="tx1">
                  <a:lumMod val="50000"/>
                </a:schemeClr>
              </a:solidFill>
            </a:endParaRPr>
          </a:p>
          <a:p>
            <a:pPr marL="0" indent="0">
              <a:buFont typeface="Arial" panose="020B0604020202020204" pitchFamily="34" charset="0"/>
              <a:buNone/>
            </a:pPr>
            <a:endParaRPr lang="en-CA" sz="1600">
              <a:solidFill>
                <a:schemeClr val="tx1">
                  <a:lumMod val="50000"/>
                </a:schemeClr>
              </a:solidFill>
            </a:endParaRPr>
          </a:p>
          <a:p>
            <a:pPr marL="0" indent="0">
              <a:buFont typeface="Arial" panose="020B0604020202020204" pitchFamily="34" charset="0"/>
              <a:buNone/>
            </a:pPr>
            <a:r>
              <a:rPr lang="en-CA" sz="1600">
                <a:solidFill>
                  <a:schemeClr val="tx1">
                    <a:lumMod val="50000"/>
                  </a:schemeClr>
                </a:solidFill>
              </a:rPr>
              <a:t>By using this “Blank Slide” layout, you have complete freedom over every</a:t>
            </a:r>
            <a:r>
              <a:rPr lang="en-CA" sz="1600" baseline="0">
                <a:solidFill>
                  <a:schemeClr val="tx1">
                    <a:lumMod val="50000"/>
                  </a:schemeClr>
                </a:solidFill>
              </a:rPr>
              <a:t> design element on this slide. That said, i</a:t>
            </a:r>
            <a:r>
              <a:rPr lang="en-CA" sz="1600">
                <a:solidFill>
                  <a:schemeClr val="tx1">
                    <a:lumMod val="50000"/>
                  </a:schemeClr>
                </a:solidFill>
              </a:rPr>
              <a:t>f</a:t>
            </a:r>
            <a:r>
              <a:rPr lang="en-CA" sz="1600" baseline="0">
                <a:solidFill>
                  <a:schemeClr val="tx1">
                    <a:lumMod val="50000"/>
                  </a:schemeClr>
                </a:solidFill>
              </a:rPr>
              <a:t> possible, try to incorporate the BC “sunrise” logo </a:t>
            </a:r>
            <a:r>
              <a:rPr lang="en-CA" sz="1600" i="1" baseline="0">
                <a:solidFill>
                  <a:schemeClr val="tx1">
                    <a:lumMod val="50000"/>
                  </a:schemeClr>
                </a:solidFill>
              </a:rPr>
              <a:t>somewhere</a:t>
            </a:r>
            <a:r>
              <a:rPr lang="en-CA" sz="1600" baseline="0">
                <a:solidFill>
                  <a:schemeClr val="tx1">
                    <a:lumMod val="50000"/>
                  </a:schemeClr>
                </a:solidFill>
              </a:rPr>
              <a:t> in this slide. It’s not absolutely necessary (e.g. if your intent is to use this slide to display a full-screen map or technical graphic), but as a general rule it’s ideal to maintain the brand’s presence throughout your presentation. </a:t>
            </a:r>
          </a:p>
        </p:txBody>
      </p:sp>
    </p:spTree>
    <p:extLst>
      <p:ext uri="{BB962C8B-B14F-4D97-AF65-F5344CB8AC3E}">
        <p14:creationId xmlns:p14="http://schemas.microsoft.com/office/powerpoint/2010/main" val="2170605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50000"/>
              </a:schemeClr>
            </a:gs>
            <a:gs pos="100000">
              <a:schemeClr val="bg2">
                <a:lumMod val="7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AB325-1839-43C0-B011-A89A93850E0D}" type="datetimeFigureOut">
              <a:rPr lang="en-CA" smtClean="0"/>
              <a:t>2022-04-13</a:t>
            </a:fld>
            <a:endParaRPr lang="en-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022BC-22FB-4C31-A81A-4496F7C8B801}" type="slidenum">
              <a:rPr lang="en-CA" smtClean="0"/>
              <a:t>‹#›</a:t>
            </a:fld>
            <a:endParaRPr lang="en-CA"/>
          </a:p>
        </p:txBody>
      </p:sp>
      <p:sp>
        <p:nvSpPr>
          <p:cNvPr id="7" name="TextBox 6"/>
          <p:cNvSpPr txBox="1"/>
          <p:nvPr userDrawn="1"/>
        </p:nvSpPr>
        <p:spPr>
          <a:xfrm>
            <a:off x="0" y="7080324"/>
            <a:ext cx="12192000" cy="338554"/>
          </a:xfrm>
          <a:prstGeom prst="rect">
            <a:avLst/>
          </a:prstGeom>
          <a:noFill/>
          <a:ln>
            <a:noFill/>
          </a:ln>
        </p:spPr>
        <p:txBody>
          <a:bodyPr wrap="square" rtlCol="0">
            <a:spAutoFit/>
          </a:bodyPr>
          <a:lstStyle/>
          <a:p>
            <a:pPr algn="ctr"/>
            <a:r>
              <a:rPr lang="en-CA" sz="1600">
                <a:solidFill>
                  <a:schemeClr val="tx1">
                    <a:lumMod val="50000"/>
                  </a:schemeClr>
                </a:solidFill>
              </a:rPr>
              <a:t>Template by </a:t>
            </a:r>
            <a:r>
              <a:rPr lang="en-CA" sz="1600" b="1">
                <a:solidFill>
                  <a:schemeClr val="tx1">
                    <a:lumMod val="50000"/>
                  </a:schemeClr>
                </a:solidFill>
              </a:rPr>
              <a:t>Ryan Turcot</a:t>
            </a:r>
            <a:r>
              <a:rPr lang="en-CA" sz="1600">
                <a:solidFill>
                  <a:schemeClr val="tx1">
                    <a:lumMod val="50000"/>
                  </a:schemeClr>
                </a:solidFill>
              </a:rPr>
              <a:t> for use by Government of British Columbia staff.</a:t>
            </a:r>
            <a:endParaRPr lang="en-CA" sz="1400">
              <a:solidFill>
                <a:schemeClr val="tx1">
                  <a:lumMod val="50000"/>
                </a:schemeClr>
              </a:solidFill>
            </a:endParaRPr>
          </a:p>
        </p:txBody>
      </p:sp>
    </p:spTree>
    <p:extLst>
      <p:ext uri="{BB962C8B-B14F-4D97-AF65-F5344CB8AC3E}">
        <p14:creationId xmlns:p14="http://schemas.microsoft.com/office/powerpoint/2010/main" val="26242223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8" r:id="rId3"/>
    <p:sldLayoutId id="2147483669" r:id="rId4"/>
    <p:sldLayoutId id="2147483670" r:id="rId5"/>
    <p:sldLayoutId id="2147483664" r:id="rId6"/>
    <p:sldLayoutId id="2147483665" r:id="rId7"/>
    <p:sldLayoutId id="2147483666" r:id="rId8"/>
    <p:sldLayoutId id="2147483667"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github.com/bcgov/bcws-psu-research/blob/master/cpp/flood.cpp"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github.com/bcgov/bcws-psu-research/blob/master/cpp/class_link.cpp"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github.com/bcgov/bcws-psu-research/blob/master/py/alpha_shape.py"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lp1fj2Vx6f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ciencedirect.com/science/article/pii/S030324342100198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github.com/bcgov/bcws-psu-research/blob/master/cpp/sentinel2_active.cpp"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BD3024F7-0BCC-2AE5-A7C1-B78D31DA0263}"/>
              </a:ext>
            </a:extLst>
          </p:cNvPr>
          <p:cNvPicPr>
            <a:picLocks noChangeAspect="1"/>
          </p:cNvPicPr>
          <p:nvPr/>
        </p:nvPicPr>
        <p:blipFill>
          <a:blip r:embed="rId3"/>
          <a:stretch>
            <a:fillRect/>
          </a:stretch>
        </p:blipFill>
        <p:spPr>
          <a:xfrm>
            <a:off x="-3908" y="245"/>
            <a:ext cx="12199815" cy="6857511"/>
          </a:xfrm>
          <a:prstGeom prst="rect">
            <a:avLst/>
          </a:prstGeom>
        </p:spPr>
      </p:pic>
      <p:sp>
        <p:nvSpPr>
          <p:cNvPr id="9" name="TextBox 8">
            <a:extLst>
              <a:ext uri="{FF2B5EF4-FFF2-40B4-BE49-F238E27FC236}">
                <a16:creationId xmlns:a16="http://schemas.microsoft.com/office/drawing/2014/main" id="{0C27B3D4-124F-48C9-8E00-9AD872F05F47}"/>
              </a:ext>
            </a:extLst>
          </p:cNvPr>
          <p:cNvSpPr txBox="1"/>
          <p:nvPr/>
        </p:nvSpPr>
        <p:spPr>
          <a:xfrm>
            <a:off x="-95179" y="-374021"/>
            <a:ext cx="8288602" cy="116605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spcBef>
                <a:spcPct val="0"/>
              </a:spcBef>
              <a:spcAft>
                <a:spcPts val="600"/>
              </a:spcAft>
            </a:pPr>
            <a:r>
              <a:rPr lang="en-US" sz="3550" b="1">
                <a:highlight>
                  <a:srgbClr val="000000"/>
                </a:highlight>
                <a:latin typeface="+mj-lt"/>
                <a:ea typeface="+mj-ea"/>
                <a:cs typeface="+mj-cs"/>
              </a:rPr>
              <a:t>Fire mapping w Shortwave Infrared</a:t>
            </a:r>
            <a:endParaRPr lang="en-US" sz="3550">
              <a:highlight>
                <a:srgbClr val="000000"/>
              </a:highlight>
              <a:ea typeface="+mj-ea"/>
              <a:cs typeface="Calibri"/>
            </a:endParaRPr>
          </a:p>
        </p:txBody>
      </p:sp>
      <p:sp>
        <p:nvSpPr>
          <p:cNvPr id="10" name="TextBox 9">
            <a:extLst>
              <a:ext uri="{FF2B5EF4-FFF2-40B4-BE49-F238E27FC236}">
                <a16:creationId xmlns:a16="http://schemas.microsoft.com/office/drawing/2014/main" id="{B1D057B0-7C0D-4254-9B67-4067DE98EB82}"/>
              </a:ext>
            </a:extLst>
          </p:cNvPr>
          <p:cNvSpPr txBox="1"/>
          <p:nvPr/>
        </p:nvSpPr>
        <p:spPr>
          <a:xfrm>
            <a:off x="7843466" y="6498449"/>
            <a:ext cx="83200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highlight>
                  <a:srgbClr val="000000"/>
                </a:highlight>
              </a:rPr>
              <a:t>Ash Richardson, Predictive Services Unit</a:t>
            </a:r>
            <a:endParaRPr lang="en-US" sz="2000" b="1">
              <a:highlight>
                <a:srgbClr val="000000"/>
              </a:highlight>
              <a:cs typeface="Calibri"/>
            </a:endParaRPr>
          </a:p>
        </p:txBody>
      </p:sp>
      <p:sp>
        <p:nvSpPr>
          <p:cNvPr id="13" name="TextBox 12">
            <a:extLst>
              <a:ext uri="{FF2B5EF4-FFF2-40B4-BE49-F238E27FC236}">
                <a16:creationId xmlns:a16="http://schemas.microsoft.com/office/drawing/2014/main" id="{EE92C471-841F-4CF8-942F-F175FD63DF56}"/>
              </a:ext>
            </a:extLst>
          </p:cNvPr>
          <p:cNvSpPr txBox="1"/>
          <p:nvPr/>
        </p:nvSpPr>
        <p:spPr>
          <a:xfrm>
            <a:off x="-48567" y="6432620"/>
            <a:ext cx="53976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highlight>
                  <a:srgbClr val="000000"/>
                </a:highlight>
              </a:rPr>
              <a:t>BC Gov RS CoP 2022 Apr 13, 11:30</a:t>
            </a:r>
            <a:endParaRPr lang="en-US" sz="2400" b="1">
              <a:highlight>
                <a:srgbClr val="000000"/>
              </a:highlight>
              <a:cs typeface="Calibri"/>
            </a:endParaRPr>
          </a:p>
        </p:txBody>
      </p:sp>
    </p:spTree>
    <p:extLst>
      <p:ext uri="{BB962C8B-B14F-4D97-AF65-F5344CB8AC3E}">
        <p14:creationId xmlns:p14="http://schemas.microsoft.com/office/powerpoint/2010/main" val="97701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7D0F3D-4C57-475C-9400-5F034602C919}"/>
              </a:ext>
            </a:extLst>
          </p:cNvPr>
          <p:cNvSpPr/>
          <p:nvPr/>
        </p:nvSpPr>
        <p:spPr>
          <a:xfrm>
            <a:off x="2516" y="1151009"/>
            <a:ext cx="5725296" cy="56944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2"/>
          <p:cNvSpPr>
            <a:spLocks noGrp="1"/>
          </p:cNvSpPr>
          <p:nvPr>
            <p:ph type="title"/>
          </p:nvPr>
        </p:nvSpPr>
        <p:spPr/>
        <p:txBody>
          <a:bodyPr>
            <a:normAutofit/>
          </a:bodyPr>
          <a:lstStyle/>
          <a:p>
            <a:r>
              <a:rPr lang="en-CA" sz="4000" b="0">
                <a:solidFill>
                  <a:srgbClr val="FFC000"/>
                </a:solidFill>
                <a:cs typeface="Calibri"/>
              </a:rPr>
              <a:t>2. Flood fill</a:t>
            </a:r>
            <a:endParaRPr lang="en-US"/>
          </a:p>
        </p:txBody>
      </p:sp>
      <p:pic>
        <p:nvPicPr>
          <p:cNvPr id="2" name="Picture 3" descr="A picture containing chart&#10;&#10;Description automatically generated">
            <a:extLst>
              <a:ext uri="{FF2B5EF4-FFF2-40B4-BE49-F238E27FC236}">
                <a16:creationId xmlns:a16="http://schemas.microsoft.com/office/drawing/2014/main" id="{1E2D21BE-F70D-49B5-B9DF-83FA68F487BB}"/>
              </a:ext>
            </a:extLst>
          </p:cNvPr>
          <p:cNvPicPr>
            <a:picLocks noChangeAspect="1"/>
          </p:cNvPicPr>
          <p:nvPr/>
        </p:nvPicPr>
        <p:blipFill>
          <a:blip r:embed="rId3"/>
          <a:stretch>
            <a:fillRect/>
          </a:stretch>
        </p:blipFill>
        <p:spPr>
          <a:xfrm>
            <a:off x="6517274" y="1161535"/>
            <a:ext cx="5677929" cy="5698524"/>
          </a:xfrm>
          <a:prstGeom prst="rect">
            <a:avLst/>
          </a:prstGeom>
        </p:spPr>
      </p:pic>
      <p:pic>
        <p:nvPicPr>
          <p:cNvPr id="6" name="Picture 5" descr="A firework in the sky&#10;&#10;Description automatically generated">
            <a:extLst>
              <a:ext uri="{FF2B5EF4-FFF2-40B4-BE49-F238E27FC236}">
                <a16:creationId xmlns:a16="http://schemas.microsoft.com/office/drawing/2014/main" id="{F13CEBF0-C34A-4AB9-915C-FB7EABFB7A6F}"/>
              </a:ext>
            </a:extLst>
          </p:cNvPr>
          <p:cNvPicPr>
            <a:picLocks noChangeAspect="1"/>
          </p:cNvPicPr>
          <p:nvPr/>
        </p:nvPicPr>
        <p:blipFill>
          <a:blip r:embed="rId4"/>
          <a:stretch>
            <a:fillRect/>
          </a:stretch>
        </p:blipFill>
        <p:spPr>
          <a:xfrm>
            <a:off x="4577" y="1176894"/>
            <a:ext cx="5729416" cy="5684739"/>
          </a:xfrm>
          <a:prstGeom prst="rect">
            <a:avLst/>
          </a:prstGeom>
        </p:spPr>
      </p:pic>
      <p:sp>
        <p:nvSpPr>
          <p:cNvPr id="10" name="Arrow: Right 9">
            <a:extLst>
              <a:ext uri="{FF2B5EF4-FFF2-40B4-BE49-F238E27FC236}">
                <a16:creationId xmlns:a16="http://schemas.microsoft.com/office/drawing/2014/main" id="{ED83053A-2E0D-4CE5-84E7-E3467D976571}"/>
              </a:ext>
            </a:extLst>
          </p:cNvPr>
          <p:cNvSpPr/>
          <p:nvPr/>
        </p:nvSpPr>
        <p:spPr>
          <a:xfrm>
            <a:off x="5657595" y="376333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0A35B1-9F0E-426C-849B-65FA697E6482}"/>
              </a:ext>
            </a:extLst>
          </p:cNvPr>
          <p:cNvSpPr txBox="1"/>
          <p:nvPr/>
        </p:nvSpPr>
        <p:spPr>
          <a:xfrm>
            <a:off x="5655734" y="-42333"/>
            <a:ext cx="12615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92D050"/>
                </a:solidFill>
                <a:highlight>
                  <a:srgbClr val="FFFF00"/>
                </a:highlight>
                <a:hlinkClick r:id="rId5"/>
              </a:rPr>
              <a:t>[please click here for source code]</a:t>
            </a:r>
            <a:endParaRPr lang="en-US">
              <a:solidFill>
                <a:srgbClr val="92D050"/>
              </a:solidFill>
              <a:highlight>
                <a:srgbClr val="FFFF00"/>
              </a:highlight>
              <a:cs typeface="Calibri"/>
              <a:hlinkClick r:id="rId5"/>
            </a:endParaRPr>
          </a:p>
        </p:txBody>
      </p:sp>
    </p:spTree>
    <p:extLst>
      <p:ext uri="{BB962C8B-B14F-4D97-AF65-F5344CB8AC3E}">
        <p14:creationId xmlns:p14="http://schemas.microsoft.com/office/powerpoint/2010/main" val="1372978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sz="4000" b="0">
                <a:solidFill>
                  <a:srgbClr val="FFC000"/>
                </a:solidFill>
                <a:cs typeface="Calibri"/>
              </a:rPr>
              <a:t>3. Link</a:t>
            </a:r>
            <a:endParaRPr lang="en-US"/>
          </a:p>
        </p:txBody>
      </p:sp>
      <p:pic>
        <p:nvPicPr>
          <p:cNvPr id="2" name="Picture 3" descr="A picture containing chart&#10;&#10;Description automatically generated">
            <a:extLst>
              <a:ext uri="{FF2B5EF4-FFF2-40B4-BE49-F238E27FC236}">
                <a16:creationId xmlns:a16="http://schemas.microsoft.com/office/drawing/2014/main" id="{63BA773F-2096-4DE7-8EBA-8C8DC056DD7D}"/>
              </a:ext>
            </a:extLst>
          </p:cNvPr>
          <p:cNvPicPr>
            <a:picLocks noChangeAspect="1"/>
          </p:cNvPicPr>
          <p:nvPr/>
        </p:nvPicPr>
        <p:blipFill>
          <a:blip r:embed="rId3"/>
          <a:stretch>
            <a:fillRect/>
          </a:stretch>
        </p:blipFill>
        <p:spPr>
          <a:xfrm>
            <a:off x="6483408" y="1161535"/>
            <a:ext cx="5708821" cy="5698524"/>
          </a:xfrm>
          <a:prstGeom prst="rect">
            <a:avLst/>
          </a:prstGeom>
        </p:spPr>
      </p:pic>
      <p:pic>
        <p:nvPicPr>
          <p:cNvPr id="5" name="Picture 3" descr="A picture containing chart&#10;&#10;Description automatically generated">
            <a:extLst>
              <a:ext uri="{FF2B5EF4-FFF2-40B4-BE49-F238E27FC236}">
                <a16:creationId xmlns:a16="http://schemas.microsoft.com/office/drawing/2014/main" id="{D7DDD430-D9A2-40C6-8066-42DE1BD93502}"/>
              </a:ext>
            </a:extLst>
          </p:cNvPr>
          <p:cNvPicPr>
            <a:picLocks noChangeAspect="1"/>
          </p:cNvPicPr>
          <p:nvPr/>
        </p:nvPicPr>
        <p:blipFill>
          <a:blip r:embed="rId4"/>
          <a:stretch>
            <a:fillRect/>
          </a:stretch>
        </p:blipFill>
        <p:spPr>
          <a:xfrm>
            <a:off x="-2059" y="1161535"/>
            <a:ext cx="5677929" cy="5698524"/>
          </a:xfrm>
          <a:prstGeom prst="rect">
            <a:avLst/>
          </a:prstGeom>
        </p:spPr>
      </p:pic>
      <p:sp>
        <p:nvSpPr>
          <p:cNvPr id="7" name="Arrow: Right 6">
            <a:extLst>
              <a:ext uri="{FF2B5EF4-FFF2-40B4-BE49-F238E27FC236}">
                <a16:creationId xmlns:a16="http://schemas.microsoft.com/office/drawing/2014/main" id="{408CD579-E4F8-4642-AB44-AB19DD5B2BBB}"/>
              </a:ext>
            </a:extLst>
          </p:cNvPr>
          <p:cNvSpPr/>
          <p:nvPr/>
        </p:nvSpPr>
        <p:spPr>
          <a:xfrm>
            <a:off x="5657595" y="376333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89174D-BF80-4645-853E-64E5D6A04CA8}"/>
              </a:ext>
            </a:extLst>
          </p:cNvPr>
          <p:cNvSpPr txBox="1"/>
          <p:nvPr/>
        </p:nvSpPr>
        <p:spPr>
          <a:xfrm>
            <a:off x="5655734" y="-42333"/>
            <a:ext cx="12615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92D050"/>
                </a:solidFill>
                <a:highlight>
                  <a:srgbClr val="FFFF00"/>
                </a:highlight>
                <a:hlinkClick r:id="rId5"/>
              </a:rPr>
              <a:t>[please click here for source code]</a:t>
            </a:r>
            <a:endParaRPr lang="en-US">
              <a:solidFill>
                <a:srgbClr val="92D050"/>
              </a:solidFill>
              <a:highlight>
                <a:srgbClr val="FFFF00"/>
              </a:highlight>
              <a:cs typeface="Calibri"/>
              <a:hlinkClick r:id="rId5"/>
            </a:endParaRPr>
          </a:p>
        </p:txBody>
      </p:sp>
    </p:spTree>
    <p:extLst>
      <p:ext uri="{BB962C8B-B14F-4D97-AF65-F5344CB8AC3E}">
        <p14:creationId xmlns:p14="http://schemas.microsoft.com/office/powerpoint/2010/main" val="4119272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sz="4000" b="0">
                <a:solidFill>
                  <a:srgbClr val="FFC000"/>
                </a:solidFill>
                <a:cs typeface="Calibri"/>
              </a:rPr>
              <a:t>4. Trace</a:t>
            </a:r>
            <a:endParaRPr lang="en-US"/>
          </a:p>
        </p:txBody>
      </p:sp>
      <p:pic>
        <p:nvPicPr>
          <p:cNvPr id="2" name="Picture 3" descr="Chart&#10;&#10;Description automatically generated">
            <a:extLst>
              <a:ext uri="{FF2B5EF4-FFF2-40B4-BE49-F238E27FC236}">
                <a16:creationId xmlns:a16="http://schemas.microsoft.com/office/drawing/2014/main" id="{1C04C37E-73BF-4F7D-8D29-34B57563BFC3}"/>
              </a:ext>
            </a:extLst>
          </p:cNvPr>
          <p:cNvPicPr>
            <a:picLocks noChangeAspect="1"/>
          </p:cNvPicPr>
          <p:nvPr/>
        </p:nvPicPr>
        <p:blipFill rotWithShape="1">
          <a:blip r:embed="rId3"/>
          <a:srcRect l="4134" t="326" r="8268" b="-326"/>
          <a:stretch/>
        </p:blipFill>
        <p:spPr>
          <a:xfrm>
            <a:off x="6291011" y="1161535"/>
            <a:ext cx="5905429" cy="5744903"/>
          </a:xfrm>
          <a:prstGeom prst="rect">
            <a:avLst/>
          </a:prstGeom>
        </p:spPr>
      </p:pic>
      <p:pic>
        <p:nvPicPr>
          <p:cNvPr id="5" name="Picture 3" descr="A picture containing chart&#10;&#10;Description automatically generated">
            <a:extLst>
              <a:ext uri="{FF2B5EF4-FFF2-40B4-BE49-F238E27FC236}">
                <a16:creationId xmlns:a16="http://schemas.microsoft.com/office/drawing/2014/main" id="{320F7604-857E-4D7B-A851-D10E2F794956}"/>
              </a:ext>
            </a:extLst>
          </p:cNvPr>
          <p:cNvPicPr>
            <a:picLocks noChangeAspect="1"/>
          </p:cNvPicPr>
          <p:nvPr/>
        </p:nvPicPr>
        <p:blipFill rotWithShape="1">
          <a:blip r:embed="rId4"/>
          <a:srcRect l="44368" t="36406" r="30575" b="38343"/>
          <a:stretch/>
        </p:blipFill>
        <p:spPr>
          <a:xfrm>
            <a:off x="6409" y="1161535"/>
            <a:ext cx="5621488" cy="5682486"/>
          </a:xfrm>
          <a:prstGeom prst="rect">
            <a:avLst/>
          </a:prstGeom>
        </p:spPr>
      </p:pic>
      <p:sp>
        <p:nvSpPr>
          <p:cNvPr id="8" name="Arrow: Right 7">
            <a:extLst>
              <a:ext uri="{FF2B5EF4-FFF2-40B4-BE49-F238E27FC236}">
                <a16:creationId xmlns:a16="http://schemas.microsoft.com/office/drawing/2014/main" id="{D313460E-4AB5-4DA7-9684-85C42E2C333E}"/>
              </a:ext>
            </a:extLst>
          </p:cNvPr>
          <p:cNvSpPr/>
          <p:nvPr/>
        </p:nvSpPr>
        <p:spPr>
          <a:xfrm>
            <a:off x="5434250" y="376333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4C6FFB-E903-4ABA-BA03-422662A21F6E}"/>
              </a:ext>
            </a:extLst>
          </p:cNvPr>
          <p:cNvSpPr txBox="1"/>
          <p:nvPr/>
        </p:nvSpPr>
        <p:spPr>
          <a:xfrm>
            <a:off x="5655734" y="-42333"/>
            <a:ext cx="12615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92D050"/>
                </a:solidFill>
                <a:highlight>
                  <a:srgbClr val="FFFF00"/>
                </a:highlight>
                <a:hlinkClick r:id="rId5"/>
              </a:rPr>
              <a:t>[please click here for source code]</a:t>
            </a:r>
            <a:endParaRPr lang="en-US">
              <a:solidFill>
                <a:srgbClr val="92D050"/>
              </a:solidFill>
              <a:highlight>
                <a:srgbClr val="FFFF00"/>
              </a:highlight>
              <a:cs typeface="Calibri"/>
              <a:hlinkClick r:id="rId5"/>
            </a:endParaRPr>
          </a:p>
        </p:txBody>
      </p:sp>
    </p:spTree>
    <p:extLst>
      <p:ext uri="{BB962C8B-B14F-4D97-AF65-F5344CB8AC3E}">
        <p14:creationId xmlns:p14="http://schemas.microsoft.com/office/powerpoint/2010/main" val="2029071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8056" y="410884"/>
            <a:ext cx="10544806" cy="1160474"/>
          </a:xfrm>
        </p:spPr>
        <p:txBody>
          <a:bodyPr>
            <a:normAutofit/>
          </a:bodyPr>
          <a:lstStyle/>
          <a:p>
            <a:r>
              <a:rPr lang="en-CA" sz="4000" b="0">
                <a:solidFill>
                  <a:srgbClr val="FFC000"/>
                </a:solidFill>
                <a:ea typeface="+mj-lt"/>
                <a:cs typeface="+mj-lt"/>
              </a:rPr>
              <a:t>Big fire example</a:t>
            </a:r>
            <a:br>
              <a:rPr lang="en-CA" sz="1300" b="0">
                <a:ea typeface="+mj-lt"/>
                <a:cs typeface="+mj-lt"/>
              </a:rPr>
            </a:br>
            <a:r>
              <a:rPr lang="en-CA" sz="1300" b="0">
                <a:solidFill>
                  <a:srgbClr val="FFC000"/>
                </a:solidFill>
                <a:ea typeface="+mj-lt"/>
                <a:cs typeface="+mj-lt"/>
              </a:rPr>
              <a:t> </a:t>
            </a:r>
            <a:r>
              <a:rPr lang="en-CA" sz="1300" b="0">
                <a:solidFill>
                  <a:srgbClr val="FFC000"/>
                </a:solidFill>
                <a:highlight>
                  <a:srgbClr val="0000FF"/>
                </a:highlight>
                <a:ea typeface="+mj-lt"/>
                <a:cs typeface="+mj-lt"/>
              </a:rPr>
              <a:t>RGB = RGB (visible)</a:t>
            </a:r>
            <a:r>
              <a:rPr lang="en-CA" sz="1300" b="0">
                <a:solidFill>
                  <a:srgbClr val="FFC000"/>
                </a:solidFill>
                <a:ea typeface="+mj-lt"/>
                <a:cs typeface="+mj-lt"/>
              </a:rPr>
              <a:t> </a:t>
            </a:r>
            <a:r>
              <a:rPr lang="en-CA" sz="1400" b="0">
                <a:solidFill>
                  <a:srgbClr val="FFC000"/>
                </a:solidFill>
                <a:ea typeface="+mj-lt"/>
                <a:cs typeface="+mj-lt"/>
              </a:rPr>
              <a:t>                                                                                                                        </a:t>
            </a:r>
            <a:r>
              <a:rPr lang="en-CA" sz="1400" b="0">
                <a:solidFill>
                  <a:srgbClr val="FFC000"/>
                </a:solidFill>
                <a:highlight>
                  <a:srgbClr val="0000FF"/>
                </a:highlight>
                <a:ea typeface="+mj-lt"/>
                <a:cs typeface="+mj-lt"/>
              </a:rPr>
              <a:t>RGB= (B12, B11, B9) shortwave IR</a:t>
            </a:r>
            <a:endParaRPr lang="en-US" sz="1400" b="0">
              <a:ea typeface="+mj-lt"/>
              <a:cs typeface="+mj-lt"/>
            </a:endParaRPr>
          </a:p>
          <a:p>
            <a:endParaRPr lang="en-CA" sz="4000" b="0">
              <a:solidFill>
                <a:srgbClr val="FFC000"/>
              </a:solidFill>
              <a:cs typeface="Calibri"/>
            </a:endParaRPr>
          </a:p>
        </p:txBody>
      </p:sp>
      <p:pic>
        <p:nvPicPr>
          <p:cNvPr id="6" name="Picture 6" descr="A picture containing star&#10;&#10;Description automatically generated">
            <a:extLst>
              <a:ext uri="{FF2B5EF4-FFF2-40B4-BE49-F238E27FC236}">
                <a16:creationId xmlns:a16="http://schemas.microsoft.com/office/drawing/2014/main" id="{9E0A436C-79A3-4623-B819-DD10D48E497F}"/>
              </a:ext>
            </a:extLst>
          </p:cNvPr>
          <p:cNvPicPr>
            <a:picLocks noChangeAspect="1"/>
          </p:cNvPicPr>
          <p:nvPr/>
        </p:nvPicPr>
        <p:blipFill>
          <a:blip r:embed="rId3"/>
          <a:stretch>
            <a:fillRect/>
          </a:stretch>
        </p:blipFill>
        <p:spPr>
          <a:xfrm>
            <a:off x="1772" y="1162494"/>
            <a:ext cx="5693734" cy="5693734"/>
          </a:xfrm>
          <a:prstGeom prst="rect">
            <a:avLst/>
          </a:prstGeom>
        </p:spPr>
      </p:pic>
      <p:pic>
        <p:nvPicPr>
          <p:cNvPr id="8" name="Picture 3" descr="A picture containing text&#10;&#10;Description automatically generated">
            <a:extLst>
              <a:ext uri="{FF2B5EF4-FFF2-40B4-BE49-F238E27FC236}">
                <a16:creationId xmlns:a16="http://schemas.microsoft.com/office/drawing/2014/main" id="{ABFDDC33-799B-4264-99C5-8A4DDFB836FD}"/>
              </a:ext>
            </a:extLst>
          </p:cNvPr>
          <p:cNvPicPr>
            <a:picLocks noGrp="1" noChangeAspect="1"/>
          </p:cNvPicPr>
          <p:nvPr>
            <p:ph idx="1"/>
          </p:nvPr>
        </p:nvPicPr>
        <p:blipFill>
          <a:blip r:embed="rId4"/>
          <a:stretch>
            <a:fillRect/>
          </a:stretch>
        </p:blipFill>
        <p:spPr>
          <a:xfrm>
            <a:off x="6130887" y="1163364"/>
            <a:ext cx="5695544" cy="5695544"/>
          </a:xfrm>
        </p:spPr>
      </p:pic>
    </p:spTree>
    <p:extLst>
      <p:ext uri="{BB962C8B-B14F-4D97-AF65-F5344CB8AC3E}">
        <p14:creationId xmlns:p14="http://schemas.microsoft.com/office/powerpoint/2010/main" val="1627445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text&#10;&#10;Description automatically generated">
            <a:extLst>
              <a:ext uri="{FF2B5EF4-FFF2-40B4-BE49-F238E27FC236}">
                <a16:creationId xmlns:a16="http://schemas.microsoft.com/office/drawing/2014/main" id="{188CCCDE-2A62-4CA6-A99F-CC06F6E5B655}"/>
              </a:ext>
            </a:extLst>
          </p:cNvPr>
          <p:cNvPicPr>
            <a:picLocks noGrp="1" noChangeAspect="1"/>
          </p:cNvPicPr>
          <p:nvPr>
            <p:ph idx="1"/>
          </p:nvPr>
        </p:nvPicPr>
        <p:blipFill>
          <a:blip r:embed="rId3"/>
          <a:stretch>
            <a:fillRect/>
          </a:stretch>
        </p:blipFill>
        <p:spPr>
          <a:xfrm>
            <a:off x="-555" y="1163364"/>
            <a:ext cx="5695544" cy="5695544"/>
          </a:xfrm>
        </p:spPr>
      </p:pic>
      <p:sp>
        <p:nvSpPr>
          <p:cNvPr id="3" name="Title 2"/>
          <p:cNvSpPr>
            <a:spLocks noGrp="1"/>
          </p:cNvSpPr>
          <p:nvPr>
            <p:ph type="title"/>
          </p:nvPr>
        </p:nvSpPr>
        <p:spPr/>
        <p:txBody>
          <a:bodyPr>
            <a:normAutofit/>
          </a:bodyPr>
          <a:lstStyle/>
          <a:p>
            <a:r>
              <a:rPr lang="en-CA" sz="4000" b="0">
                <a:solidFill>
                  <a:srgbClr val="FFC000"/>
                </a:solidFill>
                <a:cs typeface="Calibri"/>
              </a:rPr>
              <a:t>1. Threshold</a:t>
            </a:r>
            <a:endParaRPr lang="en-US"/>
          </a:p>
        </p:txBody>
      </p:sp>
      <p:pic>
        <p:nvPicPr>
          <p:cNvPr id="5" name="Picture 6">
            <a:extLst>
              <a:ext uri="{FF2B5EF4-FFF2-40B4-BE49-F238E27FC236}">
                <a16:creationId xmlns:a16="http://schemas.microsoft.com/office/drawing/2014/main" id="{CF8B8316-93B4-4584-BEFD-B6FB28F57396}"/>
              </a:ext>
            </a:extLst>
          </p:cNvPr>
          <p:cNvPicPr>
            <a:picLocks noChangeAspect="1"/>
          </p:cNvPicPr>
          <p:nvPr/>
        </p:nvPicPr>
        <p:blipFill>
          <a:blip r:embed="rId4"/>
          <a:stretch>
            <a:fillRect/>
          </a:stretch>
        </p:blipFill>
        <p:spPr>
          <a:xfrm>
            <a:off x="6496494" y="1162494"/>
            <a:ext cx="5693734" cy="5693734"/>
          </a:xfrm>
          <a:prstGeom prst="rect">
            <a:avLst/>
          </a:prstGeom>
        </p:spPr>
      </p:pic>
      <p:sp>
        <p:nvSpPr>
          <p:cNvPr id="8" name="Arrow: Right 7">
            <a:extLst>
              <a:ext uri="{FF2B5EF4-FFF2-40B4-BE49-F238E27FC236}">
                <a16:creationId xmlns:a16="http://schemas.microsoft.com/office/drawing/2014/main" id="{33DE1581-C603-4C45-9EEC-FF60D3FBFB54}"/>
              </a:ext>
            </a:extLst>
          </p:cNvPr>
          <p:cNvSpPr/>
          <p:nvPr/>
        </p:nvSpPr>
        <p:spPr>
          <a:xfrm>
            <a:off x="5602599" y="377219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97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sz="4000" b="0">
                <a:solidFill>
                  <a:srgbClr val="FFC000"/>
                </a:solidFill>
                <a:cs typeface="Calibri"/>
              </a:rPr>
              <a:t>2. Flood fill</a:t>
            </a:r>
            <a:endParaRPr lang="en-US"/>
          </a:p>
        </p:txBody>
      </p:sp>
      <p:pic>
        <p:nvPicPr>
          <p:cNvPr id="2" name="Picture 6">
            <a:extLst>
              <a:ext uri="{FF2B5EF4-FFF2-40B4-BE49-F238E27FC236}">
                <a16:creationId xmlns:a16="http://schemas.microsoft.com/office/drawing/2014/main" id="{E973F0F8-F2D2-437A-92F2-B9B95397F449}"/>
              </a:ext>
            </a:extLst>
          </p:cNvPr>
          <p:cNvPicPr>
            <a:picLocks noChangeAspect="1"/>
          </p:cNvPicPr>
          <p:nvPr/>
        </p:nvPicPr>
        <p:blipFill>
          <a:blip r:embed="rId3"/>
          <a:stretch>
            <a:fillRect/>
          </a:stretch>
        </p:blipFill>
        <p:spPr>
          <a:xfrm>
            <a:off x="1773" y="1162494"/>
            <a:ext cx="5693734" cy="5693734"/>
          </a:xfrm>
          <a:prstGeom prst="rect">
            <a:avLst/>
          </a:prstGeom>
        </p:spPr>
      </p:pic>
      <p:pic>
        <p:nvPicPr>
          <p:cNvPr id="10" name="Picture 10">
            <a:extLst>
              <a:ext uri="{FF2B5EF4-FFF2-40B4-BE49-F238E27FC236}">
                <a16:creationId xmlns:a16="http://schemas.microsoft.com/office/drawing/2014/main" id="{E891E1AA-8EC5-435A-9C0E-BB215E733246}"/>
              </a:ext>
            </a:extLst>
          </p:cNvPr>
          <p:cNvPicPr>
            <a:picLocks noChangeAspect="1"/>
          </p:cNvPicPr>
          <p:nvPr/>
        </p:nvPicPr>
        <p:blipFill>
          <a:blip r:embed="rId4"/>
          <a:stretch>
            <a:fillRect/>
          </a:stretch>
        </p:blipFill>
        <p:spPr>
          <a:xfrm>
            <a:off x="6492816" y="1166004"/>
            <a:ext cx="5704935" cy="5690558"/>
          </a:xfrm>
          <a:prstGeom prst="rect">
            <a:avLst/>
          </a:prstGeom>
        </p:spPr>
      </p:pic>
      <p:sp>
        <p:nvSpPr>
          <p:cNvPr id="9" name="Arrow: Right 8">
            <a:extLst>
              <a:ext uri="{FF2B5EF4-FFF2-40B4-BE49-F238E27FC236}">
                <a16:creationId xmlns:a16="http://schemas.microsoft.com/office/drawing/2014/main" id="{9C7F5622-4188-49D6-B4FF-6DC0F839DF78}"/>
              </a:ext>
            </a:extLst>
          </p:cNvPr>
          <p:cNvSpPr/>
          <p:nvPr/>
        </p:nvSpPr>
        <p:spPr>
          <a:xfrm>
            <a:off x="5602599" y="377219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03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sz="4000" b="0">
                <a:solidFill>
                  <a:srgbClr val="FFC000"/>
                </a:solidFill>
                <a:cs typeface="Calibri"/>
              </a:rPr>
              <a:t>3. Link</a:t>
            </a:r>
            <a:endParaRPr lang="en-US">
              <a:cs typeface="Calibri"/>
            </a:endParaRPr>
          </a:p>
        </p:txBody>
      </p:sp>
      <p:pic>
        <p:nvPicPr>
          <p:cNvPr id="7" name="Picture 7">
            <a:extLst>
              <a:ext uri="{FF2B5EF4-FFF2-40B4-BE49-F238E27FC236}">
                <a16:creationId xmlns:a16="http://schemas.microsoft.com/office/drawing/2014/main" id="{EC792E9F-A768-4568-A572-4608F42DB8C3}"/>
              </a:ext>
            </a:extLst>
          </p:cNvPr>
          <p:cNvPicPr>
            <a:picLocks noChangeAspect="1"/>
          </p:cNvPicPr>
          <p:nvPr/>
        </p:nvPicPr>
        <p:blipFill>
          <a:blip r:embed="rId3"/>
          <a:stretch>
            <a:fillRect/>
          </a:stretch>
        </p:blipFill>
        <p:spPr>
          <a:xfrm>
            <a:off x="6508019" y="1169640"/>
            <a:ext cx="5680478" cy="5689236"/>
          </a:xfrm>
          <a:prstGeom prst="rect">
            <a:avLst/>
          </a:prstGeom>
        </p:spPr>
      </p:pic>
      <p:pic>
        <p:nvPicPr>
          <p:cNvPr id="9" name="Picture 10" descr="A picture containing graphical user interface&#10;&#10;Description automatically generated">
            <a:extLst>
              <a:ext uri="{FF2B5EF4-FFF2-40B4-BE49-F238E27FC236}">
                <a16:creationId xmlns:a16="http://schemas.microsoft.com/office/drawing/2014/main" id="{36E89D7E-26B2-4A2D-AFCA-F915E820CCE5}"/>
              </a:ext>
            </a:extLst>
          </p:cNvPr>
          <p:cNvPicPr>
            <a:picLocks noChangeAspect="1"/>
          </p:cNvPicPr>
          <p:nvPr/>
        </p:nvPicPr>
        <p:blipFill>
          <a:blip r:embed="rId4"/>
          <a:stretch>
            <a:fillRect/>
          </a:stretch>
        </p:blipFill>
        <p:spPr>
          <a:xfrm>
            <a:off x="-5750" y="1166004"/>
            <a:ext cx="5704935" cy="5690558"/>
          </a:xfrm>
          <a:prstGeom prst="rect">
            <a:avLst/>
          </a:prstGeom>
        </p:spPr>
      </p:pic>
      <p:sp>
        <p:nvSpPr>
          <p:cNvPr id="2" name="Arrow: Right 1">
            <a:extLst>
              <a:ext uri="{FF2B5EF4-FFF2-40B4-BE49-F238E27FC236}">
                <a16:creationId xmlns:a16="http://schemas.microsoft.com/office/drawing/2014/main" id="{112A3364-4FA6-49D9-BFB4-0F951EE6249A}"/>
              </a:ext>
            </a:extLst>
          </p:cNvPr>
          <p:cNvSpPr/>
          <p:nvPr/>
        </p:nvSpPr>
        <p:spPr>
          <a:xfrm>
            <a:off x="5602599" y="377219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998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sz="4000" b="0">
                <a:solidFill>
                  <a:srgbClr val="FFC000"/>
                </a:solidFill>
                <a:cs typeface="Calibri"/>
              </a:rPr>
              <a:t>4. Trace</a:t>
            </a:r>
            <a:endParaRPr lang="en-US"/>
          </a:p>
        </p:txBody>
      </p:sp>
      <p:sp>
        <p:nvSpPr>
          <p:cNvPr id="2" name="Arrow: Right 1">
            <a:extLst>
              <a:ext uri="{FF2B5EF4-FFF2-40B4-BE49-F238E27FC236}">
                <a16:creationId xmlns:a16="http://schemas.microsoft.com/office/drawing/2014/main" id="{CEB478A8-7FBF-4F50-937C-F592E0B3E1A8}"/>
              </a:ext>
            </a:extLst>
          </p:cNvPr>
          <p:cNvSpPr/>
          <p:nvPr/>
        </p:nvSpPr>
        <p:spPr>
          <a:xfrm>
            <a:off x="5602599" y="377219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Map&#10;&#10;Description automatically generated">
            <a:extLst>
              <a:ext uri="{FF2B5EF4-FFF2-40B4-BE49-F238E27FC236}">
                <a16:creationId xmlns:a16="http://schemas.microsoft.com/office/drawing/2014/main" id="{68401198-311D-403F-A894-C00FA5AA73E2}"/>
              </a:ext>
            </a:extLst>
          </p:cNvPr>
          <p:cNvPicPr>
            <a:picLocks noChangeAspect="1"/>
          </p:cNvPicPr>
          <p:nvPr/>
        </p:nvPicPr>
        <p:blipFill rotWithShape="1">
          <a:blip r:embed="rId3"/>
          <a:srcRect l="4694" t="3114" r="9469" b="7975"/>
          <a:stretch/>
        </p:blipFill>
        <p:spPr>
          <a:xfrm>
            <a:off x="6634510" y="1198474"/>
            <a:ext cx="3960914" cy="5662548"/>
          </a:xfrm>
          <a:prstGeom prst="rect">
            <a:avLst/>
          </a:prstGeom>
        </p:spPr>
      </p:pic>
      <p:pic>
        <p:nvPicPr>
          <p:cNvPr id="9" name="Picture 7" descr="A picture containing indoor, dark, light, outdoor object&#10;&#10;Description automatically generated">
            <a:extLst>
              <a:ext uri="{FF2B5EF4-FFF2-40B4-BE49-F238E27FC236}">
                <a16:creationId xmlns:a16="http://schemas.microsoft.com/office/drawing/2014/main" id="{BDAAC94F-B900-4643-886A-8A90E34D2E5E}"/>
              </a:ext>
            </a:extLst>
          </p:cNvPr>
          <p:cNvPicPr>
            <a:picLocks noChangeAspect="1"/>
          </p:cNvPicPr>
          <p:nvPr/>
        </p:nvPicPr>
        <p:blipFill>
          <a:blip r:embed="rId4"/>
          <a:stretch>
            <a:fillRect/>
          </a:stretch>
        </p:blipFill>
        <p:spPr>
          <a:xfrm>
            <a:off x="-4924" y="1155263"/>
            <a:ext cx="5694855" cy="5703613"/>
          </a:xfrm>
          <a:prstGeom prst="rect">
            <a:avLst/>
          </a:prstGeom>
        </p:spPr>
      </p:pic>
      <p:sp>
        <p:nvSpPr>
          <p:cNvPr id="10" name="TextBox 9">
            <a:extLst>
              <a:ext uri="{FF2B5EF4-FFF2-40B4-BE49-F238E27FC236}">
                <a16:creationId xmlns:a16="http://schemas.microsoft.com/office/drawing/2014/main" id="{92A244EF-C5FA-467E-AB29-1D2FD9F582D5}"/>
              </a:ext>
            </a:extLst>
          </p:cNvPr>
          <p:cNvSpPr txBox="1"/>
          <p:nvPr/>
        </p:nvSpPr>
        <p:spPr>
          <a:xfrm>
            <a:off x="10551459" y="6397189"/>
            <a:ext cx="27432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ighlight>
                  <a:srgbClr val="0000FF"/>
                </a:highlight>
              </a:rPr>
              <a:t>Manually select cluster</a:t>
            </a:r>
          </a:p>
          <a:p>
            <a:r>
              <a:rPr lang="en-US" sz="1200" dirty="0">
                <a:highlight>
                  <a:srgbClr val="0000FF"/>
                </a:highlight>
                <a:cs typeface="Calibri"/>
              </a:rPr>
              <a:t>Or scrub unwanted areas</a:t>
            </a:r>
          </a:p>
        </p:txBody>
      </p:sp>
    </p:spTree>
    <p:extLst>
      <p:ext uri="{BB962C8B-B14F-4D97-AF65-F5344CB8AC3E}">
        <p14:creationId xmlns:p14="http://schemas.microsoft.com/office/powerpoint/2010/main" val="27651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
            <a:ext cx="7886667" cy="1160474"/>
          </a:xfrm>
        </p:spPr>
        <p:txBody>
          <a:bodyPr>
            <a:normAutofit/>
          </a:bodyPr>
          <a:lstStyle/>
          <a:p>
            <a:r>
              <a:rPr lang="en-CA" sz="4000" b="0" dirty="0">
                <a:solidFill>
                  <a:srgbClr val="FFC000"/>
                </a:solidFill>
                <a:cs typeface="Calibri"/>
              </a:rPr>
              <a:t>Beware the L7</a:t>
            </a:r>
            <a:endParaRPr lang="en-US" dirty="0"/>
          </a:p>
        </p:txBody>
      </p:sp>
      <p:pic>
        <p:nvPicPr>
          <p:cNvPr id="6" name="Picture 7" descr="Graphical user interface, website&#10;&#10;Description automatically generated">
            <a:extLst>
              <a:ext uri="{FF2B5EF4-FFF2-40B4-BE49-F238E27FC236}">
                <a16:creationId xmlns:a16="http://schemas.microsoft.com/office/drawing/2014/main" id="{EEB36BBB-FDDA-0A6A-222B-6CA801D88BF7}"/>
              </a:ext>
            </a:extLst>
          </p:cNvPr>
          <p:cNvPicPr>
            <a:picLocks noGrp="1" noChangeAspect="1"/>
          </p:cNvPicPr>
          <p:nvPr>
            <p:ph idx="1"/>
          </p:nvPr>
        </p:nvPicPr>
        <p:blipFill>
          <a:blip r:embed="rId3"/>
          <a:stretch>
            <a:fillRect/>
          </a:stretch>
        </p:blipFill>
        <p:spPr>
          <a:xfrm>
            <a:off x="4490" y="1158588"/>
            <a:ext cx="11062433" cy="5703599"/>
          </a:xfrm>
        </p:spPr>
      </p:pic>
      <p:sp>
        <p:nvSpPr>
          <p:cNvPr id="9" name="TextBox 8">
            <a:extLst>
              <a:ext uri="{FF2B5EF4-FFF2-40B4-BE49-F238E27FC236}">
                <a16:creationId xmlns:a16="http://schemas.microsoft.com/office/drawing/2014/main" id="{3D099CBA-672D-5F87-D672-C5AF38654782}"/>
              </a:ext>
            </a:extLst>
          </p:cNvPr>
          <p:cNvSpPr txBox="1"/>
          <p:nvPr/>
        </p:nvSpPr>
        <p:spPr>
          <a:xfrm>
            <a:off x="11537577" y="6643718"/>
            <a:ext cx="2743200"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err="1">
                <a:highlight>
                  <a:srgbClr val="0000FF"/>
                </a:highlight>
              </a:rPr>
              <a:t>Sacrelige</a:t>
            </a:r>
            <a:endParaRPr lang="en-US" dirty="0" err="1"/>
          </a:p>
        </p:txBody>
      </p:sp>
    </p:spTree>
    <p:extLst>
      <p:ext uri="{BB962C8B-B14F-4D97-AF65-F5344CB8AC3E}">
        <p14:creationId xmlns:p14="http://schemas.microsoft.com/office/powerpoint/2010/main" val="253034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
            <a:ext cx="7886667" cy="1160474"/>
          </a:xfrm>
        </p:spPr>
        <p:txBody>
          <a:bodyPr>
            <a:normAutofit/>
          </a:bodyPr>
          <a:lstStyle/>
          <a:p>
            <a:r>
              <a:rPr lang="en-CA" sz="4000" b="0" dirty="0">
                <a:solidFill>
                  <a:srgbClr val="FFC000"/>
                </a:solidFill>
                <a:cs typeface="Calibri"/>
              </a:rPr>
              <a:t>Beware the L8</a:t>
            </a:r>
            <a:endParaRPr lang="en-US" dirty="0"/>
          </a:p>
        </p:txBody>
      </p:sp>
      <p:pic>
        <p:nvPicPr>
          <p:cNvPr id="5" name="Picture 6" descr="A picture containing outdoor object, star, dark, night sky&#10;&#10;Description automatically generated">
            <a:extLst>
              <a:ext uri="{FF2B5EF4-FFF2-40B4-BE49-F238E27FC236}">
                <a16:creationId xmlns:a16="http://schemas.microsoft.com/office/drawing/2014/main" id="{D5C82694-A978-F6EE-17E2-7902C3ECFBC4}"/>
              </a:ext>
            </a:extLst>
          </p:cNvPr>
          <p:cNvPicPr>
            <a:picLocks noGrp="1" noChangeAspect="1"/>
          </p:cNvPicPr>
          <p:nvPr>
            <p:ph idx="1"/>
          </p:nvPr>
        </p:nvPicPr>
        <p:blipFill rotWithShape="1">
          <a:blip r:embed="rId3"/>
          <a:srcRect l="4054" t="-1063" r="8859" b="1063"/>
          <a:stretch/>
        </p:blipFill>
        <p:spPr>
          <a:xfrm>
            <a:off x="5601579" y="1023613"/>
            <a:ext cx="6592887" cy="5837062"/>
          </a:xfrm>
        </p:spPr>
      </p:pic>
      <p:pic>
        <p:nvPicPr>
          <p:cNvPr id="7" name="Picture 7">
            <a:extLst>
              <a:ext uri="{FF2B5EF4-FFF2-40B4-BE49-F238E27FC236}">
                <a16:creationId xmlns:a16="http://schemas.microsoft.com/office/drawing/2014/main" id="{B06E0A86-2555-26DA-28D3-A84403854249}"/>
              </a:ext>
            </a:extLst>
          </p:cNvPr>
          <p:cNvPicPr>
            <a:picLocks noChangeAspect="1"/>
          </p:cNvPicPr>
          <p:nvPr/>
        </p:nvPicPr>
        <p:blipFill>
          <a:blip r:embed="rId4"/>
          <a:stretch>
            <a:fillRect/>
          </a:stretch>
        </p:blipFill>
        <p:spPr>
          <a:xfrm>
            <a:off x="-676836" y="1113260"/>
            <a:ext cx="7012641" cy="5740863"/>
          </a:xfrm>
          <a:prstGeom prst="rect">
            <a:avLst/>
          </a:prstGeom>
        </p:spPr>
      </p:pic>
      <p:cxnSp>
        <p:nvCxnSpPr>
          <p:cNvPr id="8" name="Straight Arrow Connector 7">
            <a:extLst>
              <a:ext uri="{FF2B5EF4-FFF2-40B4-BE49-F238E27FC236}">
                <a16:creationId xmlns:a16="http://schemas.microsoft.com/office/drawing/2014/main" id="{65ABD39B-0E2C-2072-FB8F-4CE0065A1EC1}"/>
              </a:ext>
            </a:extLst>
          </p:cNvPr>
          <p:cNvCxnSpPr/>
          <p:nvPr/>
        </p:nvCxnSpPr>
        <p:spPr>
          <a:xfrm>
            <a:off x="1627095" y="3845858"/>
            <a:ext cx="5732928" cy="567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213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
            <a:ext cx="7886667" cy="1160474"/>
          </a:xfrm>
        </p:spPr>
        <p:txBody>
          <a:bodyPr>
            <a:normAutofit/>
          </a:bodyPr>
          <a:lstStyle/>
          <a:p>
            <a:r>
              <a:rPr lang="en-CA" sz="4000" b="0">
                <a:solidFill>
                  <a:srgbClr val="FFC000"/>
                </a:solidFill>
                <a:cs typeface="Calibri"/>
              </a:rPr>
              <a:t>Overview</a:t>
            </a:r>
            <a:endParaRPr lang="en-US"/>
          </a:p>
        </p:txBody>
      </p:sp>
      <p:sp>
        <p:nvSpPr>
          <p:cNvPr id="18" name="Content Placeholder 17">
            <a:extLst>
              <a:ext uri="{FF2B5EF4-FFF2-40B4-BE49-F238E27FC236}">
                <a16:creationId xmlns:a16="http://schemas.microsoft.com/office/drawing/2014/main" id="{AF7B7C08-913C-6C50-4784-942E8B17A8EB}"/>
              </a:ext>
            </a:extLst>
          </p:cNvPr>
          <p:cNvSpPr>
            <a:spLocks noGrp="1"/>
          </p:cNvSpPr>
          <p:nvPr>
            <p:ph idx="1"/>
          </p:nvPr>
        </p:nvSpPr>
        <p:spPr>
          <a:xfrm>
            <a:off x="609600" y="1384541"/>
            <a:ext cx="11473926" cy="5354362"/>
          </a:xfrm>
        </p:spPr>
        <p:txBody>
          <a:bodyPr vert="horz" lIns="91440" tIns="45720" rIns="91440" bIns="45720" rtlCol="0" anchor="t">
            <a:normAutofit/>
          </a:bodyPr>
          <a:lstStyle/>
          <a:p>
            <a:pPr marL="514350" indent="-514350">
              <a:buAutoNum type="arabicPeriod"/>
            </a:pPr>
            <a:r>
              <a:rPr lang="en-GB" b="1" dirty="0">
                <a:cs typeface="Calibri"/>
              </a:rPr>
              <a:t>Pre-process</a:t>
            </a:r>
            <a:endParaRPr lang="en-US" dirty="0">
              <a:cs typeface="Calibri"/>
            </a:endParaRPr>
          </a:p>
          <a:p>
            <a:pPr marL="514350" indent="-514350">
              <a:buAutoNum type="arabicPeriod"/>
            </a:pPr>
            <a:r>
              <a:rPr lang="en-GB" b="1" dirty="0">
                <a:cs typeface="Calibri"/>
              </a:rPr>
              <a:t>Fire Detection method #1 </a:t>
            </a:r>
          </a:p>
          <a:p>
            <a:pPr marL="400050" lvl="1" indent="0">
              <a:buNone/>
            </a:pPr>
            <a:r>
              <a:rPr lang="en-GB" b="1" dirty="0">
                <a:cs typeface="Calibri"/>
              </a:rPr>
              <a:t>And Perimeter recipe</a:t>
            </a:r>
            <a:endParaRPr lang="en-GB" dirty="0">
              <a:cs typeface="Calibri"/>
            </a:endParaRPr>
          </a:p>
          <a:p>
            <a:pPr marL="514350" indent="-514350">
              <a:buAutoNum type="arabicPeriod"/>
            </a:pPr>
            <a:r>
              <a:rPr lang="en-GB" b="1" dirty="0">
                <a:cs typeface="Calibri"/>
              </a:rPr>
              <a:t>Fire Detection method #2 </a:t>
            </a:r>
          </a:p>
          <a:p>
            <a:pPr marL="914400" lvl="1" indent="0">
              <a:buNone/>
            </a:pPr>
            <a:r>
              <a:rPr lang="en-GB" dirty="0">
                <a:cs typeface="Calibri"/>
              </a:rPr>
              <a:t>Deal w clouds/ice without Level2-processing cloud mask!</a:t>
            </a:r>
          </a:p>
          <a:p>
            <a:pPr marL="514350" indent="-514350">
              <a:buAutoNum type="arabicPeriod"/>
            </a:pPr>
            <a:r>
              <a:rPr lang="en-GB" b="1" dirty="0">
                <a:cs typeface="Calibri"/>
              </a:rPr>
              <a:t>Appendix:</a:t>
            </a:r>
          </a:p>
          <a:p>
            <a:pPr marL="914400" lvl="1" indent="0">
              <a:buNone/>
            </a:pPr>
            <a:r>
              <a:rPr lang="en-GB" dirty="0">
                <a:cs typeface="Calibri"/>
              </a:rPr>
              <a:t>Visualize results of Sen2Cor</a:t>
            </a:r>
          </a:p>
        </p:txBody>
      </p:sp>
      <p:pic>
        <p:nvPicPr>
          <p:cNvPr id="2" name="Picture 3">
            <a:extLst>
              <a:ext uri="{FF2B5EF4-FFF2-40B4-BE49-F238E27FC236}">
                <a16:creationId xmlns:a16="http://schemas.microsoft.com/office/drawing/2014/main" id="{55AFB8C3-F755-208E-DA3A-99761A45D787}"/>
              </a:ext>
            </a:extLst>
          </p:cNvPr>
          <p:cNvPicPr>
            <a:picLocks noChangeAspect="1"/>
          </p:cNvPicPr>
          <p:nvPr/>
        </p:nvPicPr>
        <p:blipFill>
          <a:blip r:embed="rId3"/>
          <a:stretch>
            <a:fillRect/>
          </a:stretch>
        </p:blipFill>
        <p:spPr>
          <a:xfrm>
            <a:off x="9452264" y="4777606"/>
            <a:ext cx="2743200" cy="2082607"/>
          </a:xfrm>
          <a:prstGeom prst="rect">
            <a:avLst/>
          </a:prstGeom>
        </p:spPr>
      </p:pic>
      <p:pic>
        <p:nvPicPr>
          <p:cNvPr id="4" name="Picture 4">
            <a:extLst>
              <a:ext uri="{FF2B5EF4-FFF2-40B4-BE49-F238E27FC236}">
                <a16:creationId xmlns:a16="http://schemas.microsoft.com/office/drawing/2014/main" id="{47E3C886-372C-2354-0EA3-DE36BD1B5EFE}"/>
              </a:ext>
            </a:extLst>
          </p:cNvPr>
          <p:cNvPicPr>
            <a:picLocks noChangeAspect="1"/>
          </p:cNvPicPr>
          <p:nvPr/>
        </p:nvPicPr>
        <p:blipFill>
          <a:blip r:embed="rId4"/>
          <a:stretch>
            <a:fillRect/>
          </a:stretch>
        </p:blipFill>
        <p:spPr>
          <a:xfrm>
            <a:off x="9867899" y="5209310"/>
            <a:ext cx="535133" cy="535133"/>
          </a:xfrm>
          <a:prstGeom prst="rect">
            <a:avLst/>
          </a:prstGeom>
        </p:spPr>
      </p:pic>
      <p:pic>
        <p:nvPicPr>
          <p:cNvPr id="5" name="Picture 5">
            <a:extLst>
              <a:ext uri="{FF2B5EF4-FFF2-40B4-BE49-F238E27FC236}">
                <a16:creationId xmlns:a16="http://schemas.microsoft.com/office/drawing/2014/main" id="{EED417C6-1691-56B8-302C-32AAF3775040}"/>
              </a:ext>
            </a:extLst>
          </p:cNvPr>
          <p:cNvPicPr>
            <a:picLocks noChangeAspect="1"/>
          </p:cNvPicPr>
          <p:nvPr/>
        </p:nvPicPr>
        <p:blipFill>
          <a:blip r:embed="rId5"/>
          <a:stretch>
            <a:fillRect/>
          </a:stretch>
        </p:blipFill>
        <p:spPr>
          <a:xfrm>
            <a:off x="10820400" y="4776355"/>
            <a:ext cx="491837" cy="491837"/>
          </a:xfrm>
          <a:prstGeom prst="rect">
            <a:avLst/>
          </a:prstGeom>
        </p:spPr>
      </p:pic>
      <p:pic>
        <p:nvPicPr>
          <p:cNvPr id="6" name="Picture 6">
            <a:extLst>
              <a:ext uri="{FF2B5EF4-FFF2-40B4-BE49-F238E27FC236}">
                <a16:creationId xmlns:a16="http://schemas.microsoft.com/office/drawing/2014/main" id="{CEF670F4-9B60-82AE-2117-7D86DB23BCAC}"/>
              </a:ext>
            </a:extLst>
          </p:cNvPr>
          <p:cNvPicPr>
            <a:picLocks noChangeAspect="1"/>
          </p:cNvPicPr>
          <p:nvPr/>
        </p:nvPicPr>
        <p:blipFill rotWithShape="1">
          <a:blip r:embed="rId6"/>
          <a:srcRect l="8182" t="8589" r="7273" b="9202"/>
          <a:stretch/>
        </p:blipFill>
        <p:spPr>
          <a:xfrm>
            <a:off x="10997045" y="5876059"/>
            <a:ext cx="372342" cy="544101"/>
          </a:xfrm>
          <a:prstGeom prst="rect">
            <a:avLst/>
          </a:prstGeom>
        </p:spPr>
      </p:pic>
    </p:spTree>
    <p:extLst>
      <p:ext uri="{BB962C8B-B14F-4D97-AF65-F5344CB8AC3E}">
        <p14:creationId xmlns:p14="http://schemas.microsoft.com/office/powerpoint/2010/main" val="353597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
            <a:ext cx="7886667" cy="1160474"/>
          </a:xfrm>
        </p:spPr>
        <p:txBody>
          <a:bodyPr>
            <a:normAutofit fontScale="90000"/>
          </a:bodyPr>
          <a:lstStyle/>
          <a:p>
            <a:r>
              <a:rPr lang="en-CA" sz="4000" b="0" dirty="0">
                <a:solidFill>
                  <a:srgbClr val="FFC000"/>
                </a:solidFill>
                <a:cs typeface="Calibri"/>
              </a:rPr>
              <a:t>Prisma (ASI). </a:t>
            </a:r>
            <a:r>
              <a:rPr lang="en-CA" sz="4000" b="0" dirty="0" err="1">
                <a:solidFill>
                  <a:srgbClr val="FFC000"/>
                </a:solidFill>
                <a:cs typeface="Calibri"/>
              </a:rPr>
              <a:t>SpecInterp</a:t>
            </a:r>
            <a:r>
              <a:rPr lang="en-CA" sz="4000" b="0" dirty="0">
                <a:solidFill>
                  <a:srgbClr val="FFC000"/>
                </a:solidFill>
                <a:cs typeface="Calibri"/>
              </a:rPr>
              <a:t> to S2, apply Method #1 and compare w S2:</a:t>
            </a:r>
            <a:endParaRPr lang="en-US" dirty="0"/>
          </a:p>
        </p:txBody>
      </p:sp>
      <p:pic>
        <p:nvPicPr>
          <p:cNvPr id="5" name="Picture 6" descr="A picture containing text, picture frame&#10;&#10;Description automatically generated">
            <a:extLst>
              <a:ext uri="{FF2B5EF4-FFF2-40B4-BE49-F238E27FC236}">
                <a16:creationId xmlns:a16="http://schemas.microsoft.com/office/drawing/2014/main" id="{CFB11BE6-1AD4-FC7C-D314-AB2D3B391436}"/>
              </a:ext>
            </a:extLst>
          </p:cNvPr>
          <p:cNvPicPr>
            <a:picLocks noGrp="1" noChangeAspect="1"/>
          </p:cNvPicPr>
          <p:nvPr>
            <p:ph idx="1"/>
          </p:nvPr>
        </p:nvPicPr>
        <p:blipFill>
          <a:blip r:embed="rId3"/>
          <a:stretch>
            <a:fillRect/>
          </a:stretch>
        </p:blipFill>
        <p:spPr>
          <a:xfrm>
            <a:off x="-2438" y="1163172"/>
            <a:ext cx="6056053" cy="5691374"/>
          </a:xfrm>
        </p:spPr>
      </p:pic>
      <p:pic>
        <p:nvPicPr>
          <p:cNvPr id="7" name="Picture 7" descr="A picture containing dark, silhouette, night sky&#10;&#10;Description automatically generated">
            <a:extLst>
              <a:ext uri="{FF2B5EF4-FFF2-40B4-BE49-F238E27FC236}">
                <a16:creationId xmlns:a16="http://schemas.microsoft.com/office/drawing/2014/main" id="{09DF821B-7A13-09AB-EF02-ED40FE04A7C9}"/>
              </a:ext>
            </a:extLst>
          </p:cNvPr>
          <p:cNvPicPr>
            <a:picLocks noChangeAspect="1"/>
          </p:cNvPicPr>
          <p:nvPr/>
        </p:nvPicPr>
        <p:blipFill>
          <a:blip r:embed="rId4"/>
          <a:stretch>
            <a:fillRect/>
          </a:stretch>
        </p:blipFill>
        <p:spPr>
          <a:xfrm>
            <a:off x="5542429" y="1169289"/>
            <a:ext cx="6967818" cy="5684833"/>
          </a:xfrm>
          <a:prstGeom prst="rect">
            <a:avLst/>
          </a:prstGeom>
        </p:spPr>
      </p:pic>
    </p:spTree>
    <p:extLst>
      <p:ext uri="{BB962C8B-B14F-4D97-AF65-F5344CB8AC3E}">
        <p14:creationId xmlns:p14="http://schemas.microsoft.com/office/powerpoint/2010/main" val="1269327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
            <a:ext cx="7886667" cy="1160474"/>
          </a:xfrm>
        </p:spPr>
        <p:txBody>
          <a:bodyPr>
            <a:normAutofit/>
          </a:bodyPr>
          <a:lstStyle/>
          <a:p>
            <a:r>
              <a:rPr lang="en-CA" sz="4000" b="0">
                <a:solidFill>
                  <a:srgbClr val="FFC000"/>
                </a:solidFill>
                <a:cs typeface="Calibri"/>
              </a:rPr>
              <a:t>White Rock Lake Fire L7/8 included</a:t>
            </a:r>
            <a:endParaRPr lang="en-US"/>
          </a:p>
        </p:txBody>
      </p:sp>
      <p:pic>
        <p:nvPicPr>
          <p:cNvPr id="5" name="Picture 6" descr="A picture containing text&#10;&#10;Description automatically generated">
            <a:extLst>
              <a:ext uri="{FF2B5EF4-FFF2-40B4-BE49-F238E27FC236}">
                <a16:creationId xmlns:a16="http://schemas.microsoft.com/office/drawing/2014/main" id="{26C65DB6-03D8-FEAB-6BA4-F719315C6A59}"/>
              </a:ext>
            </a:extLst>
          </p:cNvPr>
          <p:cNvPicPr>
            <a:picLocks noGrp="1" noChangeAspect="1"/>
          </p:cNvPicPr>
          <p:nvPr>
            <p:ph idx="1"/>
          </p:nvPr>
        </p:nvPicPr>
        <p:blipFill>
          <a:blip r:embed="rId3"/>
          <a:stretch>
            <a:fillRect/>
          </a:stretch>
        </p:blipFill>
        <p:spPr>
          <a:xfrm>
            <a:off x="2095715" y="1160173"/>
            <a:ext cx="7388822" cy="5695793"/>
          </a:xfrm>
        </p:spPr>
      </p:pic>
    </p:spTree>
    <p:extLst>
      <p:ext uri="{BB962C8B-B14F-4D97-AF65-F5344CB8AC3E}">
        <p14:creationId xmlns:p14="http://schemas.microsoft.com/office/powerpoint/2010/main" val="1409811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text&#10;&#10;Description automatically generated">
            <a:extLst>
              <a:ext uri="{FF2B5EF4-FFF2-40B4-BE49-F238E27FC236}">
                <a16:creationId xmlns:a16="http://schemas.microsoft.com/office/drawing/2014/main" id="{E398B274-ED26-7273-1C7F-13AB222D8F50}"/>
              </a:ext>
            </a:extLst>
          </p:cNvPr>
          <p:cNvPicPr>
            <a:picLocks noChangeAspect="1"/>
          </p:cNvPicPr>
          <p:nvPr/>
        </p:nvPicPr>
        <p:blipFill rotWithShape="1">
          <a:blip r:embed="rId3"/>
          <a:srcRect l="218" r="2814" b="-2"/>
          <a:stretch/>
        </p:blipFill>
        <p:spPr>
          <a:xfrm>
            <a:off x="5787293" y="1160586"/>
            <a:ext cx="6772030" cy="5698270"/>
          </a:xfrm>
          <a:prstGeom prst="rect">
            <a:avLst/>
          </a:prstGeom>
          <a:noFill/>
        </p:spPr>
      </p:pic>
      <p:pic>
        <p:nvPicPr>
          <p:cNvPr id="5" name="Picture 6" descr="A picture containing text, outdoor object, star, dark&#10;&#10;Description automatically generated">
            <a:extLst>
              <a:ext uri="{FF2B5EF4-FFF2-40B4-BE49-F238E27FC236}">
                <a16:creationId xmlns:a16="http://schemas.microsoft.com/office/drawing/2014/main" id="{2A9455B4-34E7-E28A-5293-6CB99701F8A4}"/>
              </a:ext>
            </a:extLst>
          </p:cNvPr>
          <p:cNvPicPr>
            <a:picLocks noGrp="1" noChangeAspect="1"/>
          </p:cNvPicPr>
          <p:nvPr>
            <p:ph sz="half" idx="2"/>
          </p:nvPr>
        </p:nvPicPr>
        <p:blipFill rotWithShape="1">
          <a:blip r:embed="rId4"/>
          <a:srcRect l="3035" r="-2" b="-2"/>
          <a:stretch/>
        </p:blipFill>
        <p:spPr>
          <a:xfrm>
            <a:off x="3908" y="1160586"/>
            <a:ext cx="6772030" cy="5698270"/>
          </a:xfrm>
          <a:noFill/>
        </p:spPr>
      </p:pic>
      <p:sp>
        <p:nvSpPr>
          <p:cNvPr id="3" name="Title 2"/>
          <p:cNvSpPr>
            <a:spLocks noGrp="1"/>
          </p:cNvSpPr>
          <p:nvPr>
            <p:ph type="title"/>
          </p:nvPr>
        </p:nvSpPr>
        <p:spPr>
          <a:xfrm>
            <a:off x="609600" y="2"/>
            <a:ext cx="7886667" cy="1160474"/>
          </a:xfrm>
        </p:spPr>
        <p:txBody>
          <a:bodyPr anchor="ctr">
            <a:normAutofit/>
          </a:bodyPr>
          <a:lstStyle/>
          <a:p>
            <a:r>
              <a:rPr lang="en-CA" b="0" dirty="0">
                <a:solidFill>
                  <a:srgbClr val="FFC000"/>
                </a:solidFill>
                <a:ea typeface="+mj-lt"/>
                <a:cs typeface="+mj-lt"/>
              </a:rPr>
              <a:t>Method 2: dominant band</a:t>
            </a:r>
            <a:endParaRPr lang="en-US" b="0" dirty="0">
              <a:ea typeface="+mj-lt"/>
              <a:cs typeface="+mj-lt"/>
            </a:endParaRPr>
          </a:p>
        </p:txBody>
      </p:sp>
    </p:spTree>
    <p:extLst>
      <p:ext uri="{BB962C8B-B14F-4D97-AF65-F5344CB8AC3E}">
        <p14:creationId xmlns:p14="http://schemas.microsoft.com/office/powerpoint/2010/main" val="3800971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text&#10;&#10;Description automatically generated">
            <a:extLst>
              <a:ext uri="{FF2B5EF4-FFF2-40B4-BE49-F238E27FC236}">
                <a16:creationId xmlns:a16="http://schemas.microsoft.com/office/drawing/2014/main" id="{E398B274-ED26-7273-1C7F-13AB222D8F50}"/>
              </a:ext>
            </a:extLst>
          </p:cNvPr>
          <p:cNvPicPr>
            <a:picLocks noChangeAspect="1"/>
          </p:cNvPicPr>
          <p:nvPr/>
        </p:nvPicPr>
        <p:blipFill rotWithShape="1">
          <a:blip r:embed="rId3"/>
          <a:srcRect l="218" r="2814" b="-2"/>
          <a:stretch/>
        </p:blipFill>
        <p:spPr>
          <a:xfrm>
            <a:off x="-679938" y="1160586"/>
            <a:ext cx="6772030" cy="5698270"/>
          </a:xfrm>
          <a:prstGeom prst="rect">
            <a:avLst/>
          </a:prstGeom>
          <a:noFill/>
        </p:spPr>
      </p:pic>
      <p:sp>
        <p:nvSpPr>
          <p:cNvPr id="3" name="Title 2"/>
          <p:cNvSpPr>
            <a:spLocks noGrp="1"/>
          </p:cNvSpPr>
          <p:nvPr>
            <p:ph type="title"/>
          </p:nvPr>
        </p:nvSpPr>
        <p:spPr>
          <a:xfrm>
            <a:off x="609600" y="2"/>
            <a:ext cx="7886667" cy="1160474"/>
          </a:xfrm>
        </p:spPr>
        <p:txBody>
          <a:bodyPr anchor="ctr">
            <a:normAutofit/>
          </a:bodyPr>
          <a:lstStyle/>
          <a:p>
            <a:r>
              <a:rPr lang="en-CA" b="0" dirty="0">
                <a:solidFill>
                  <a:srgbClr val="FFC000"/>
                </a:solidFill>
              </a:rPr>
              <a:t>Method 2: dominant band</a:t>
            </a:r>
            <a:endParaRPr lang="en-US" b="0" dirty="0">
              <a:ea typeface="+mj-lt"/>
              <a:cs typeface="+mj-lt"/>
            </a:endParaRPr>
          </a:p>
        </p:txBody>
      </p:sp>
      <p:pic>
        <p:nvPicPr>
          <p:cNvPr id="7" name="Picture 7" descr="A picture containing text, monitor, screen, indoor&#10;&#10;Description automatically generated">
            <a:extLst>
              <a:ext uri="{FF2B5EF4-FFF2-40B4-BE49-F238E27FC236}">
                <a16:creationId xmlns:a16="http://schemas.microsoft.com/office/drawing/2014/main" id="{7BE43899-9BC1-BDB9-BC3A-73E88191AA0F}"/>
              </a:ext>
            </a:extLst>
          </p:cNvPr>
          <p:cNvPicPr>
            <a:picLocks noGrp="1" noChangeAspect="1"/>
          </p:cNvPicPr>
          <p:nvPr>
            <p:ph sz="half" idx="2"/>
          </p:nvPr>
        </p:nvPicPr>
        <p:blipFill>
          <a:blip r:embed="rId4"/>
          <a:stretch>
            <a:fillRect/>
          </a:stretch>
        </p:blipFill>
        <p:spPr>
          <a:xfrm>
            <a:off x="5751903" y="1153535"/>
            <a:ext cx="6980686" cy="5706841"/>
          </a:xfrm>
        </p:spPr>
      </p:pic>
    </p:spTree>
    <p:extLst>
      <p:ext uri="{BB962C8B-B14F-4D97-AF65-F5344CB8AC3E}">
        <p14:creationId xmlns:p14="http://schemas.microsoft.com/office/powerpoint/2010/main" val="3887135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
            <a:ext cx="7886667" cy="1160474"/>
          </a:xfrm>
        </p:spPr>
        <p:txBody>
          <a:bodyPr anchor="ctr">
            <a:normAutofit/>
          </a:bodyPr>
          <a:lstStyle/>
          <a:p>
            <a:r>
              <a:rPr lang="en-CA" b="0"/>
              <a:t>"Better method" </a:t>
            </a:r>
            <a:endParaRPr lang="en-US"/>
          </a:p>
        </p:txBody>
      </p:sp>
      <p:pic>
        <p:nvPicPr>
          <p:cNvPr id="6" name="Picture 7" descr="A screenshot of a video game&#10;&#10;Description automatically generated">
            <a:extLst>
              <a:ext uri="{FF2B5EF4-FFF2-40B4-BE49-F238E27FC236}">
                <a16:creationId xmlns:a16="http://schemas.microsoft.com/office/drawing/2014/main" id="{080B068A-1025-002D-C5FF-508E18336FD1}"/>
              </a:ext>
            </a:extLst>
          </p:cNvPr>
          <p:cNvPicPr>
            <a:picLocks noGrp="1" noChangeAspect="1"/>
          </p:cNvPicPr>
          <p:nvPr>
            <p:ph sz="half" idx="2"/>
          </p:nvPr>
        </p:nvPicPr>
        <p:blipFill rotWithShape="1">
          <a:blip r:embed="rId3"/>
          <a:srcRect r="541"/>
          <a:stretch/>
        </p:blipFill>
        <p:spPr>
          <a:xfrm>
            <a:off x="85635" y="827"/>
            <a:ext cx="12014223" cy="6858991"/>
          </a:xfrm>
        </p:spPr>
      </p:pic>
      <p:sp>
        <p:nvSpPr>
          <p:cNvPr id="9" name="Title 2">
            <a:extLst>
              <a:ext uri="{FF2B5EF4-FFF2-40B4-BE49-F238E27FC236}">
                <a16:creationId xmlns:a16="http://schemas.microsoft.com/office/drawing/2014/main" id="{89798725-DDA9-7270-C16B-2F6E1FEF9B22}"/>
              </a:ext>
            </a:extLst>
          </p:cNvPr>
          <p:cNvSpPr txBox="1">
            <a:spLocks/>
          </p:cNvSpPr>
          <p:nvPr/>
        </p:nvSpPr>
        <p:spPr>
          <a:xfrm>
            <a:off x="5453743" y="5987145"/>
            <a:ext cx="7886667" cy="116047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tx1"/>
                </a:solidFill>
                <a:latin typeface="+mj-lt"/>
                <a:ea typeface="+mj-ea"/>
                <a:cs typeface="+mj-cs"/>
              </a:defRPr>
            </a:lvl1pPr>
          </a:lstStyle>
          <a:p>
            <a:r>
              <a:rPr lang="en-CA" b="0" dirty="0">
                <a:solidFill>
                  <a:srgbClr val="FFC000"/>
                </a:solidFill>
              </a:rPr>
              <a:t>False positive: urban target</a:t>
            </a:r>
            <a:endParaRPr lang="en-US" dirty="0"/>
          </a:p>
        </p:txBody>
      </p:sp>
    </p:spTree>
    <p:extLst>
      <p:ext uri="{BB962C8B-B14F-4D97-AF65-F5344CB8AC3E}">
        <p14:creationId xmlns:p14="http://schemas.microsoft.com/office/powerpoint/2010/main" val="3372715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525" y="2"/>
            <a:ext cx="7886667" cy="1160474"/>
          </a:xfrm>
        </p:spPr>
        <p:txBody>
          <a:bodyPr>
            <a:normAutofit/>
          </a:bodyPr>
          <a:lstStyle/>
          <a:p>
            <a:r>
              <a:rPr lang="en-CA" sz="4000" b="0" dirty="0">
                <a:solidFill>
                  <a:srgbClr val="FFC000"/>
                </a:solidFill>
                <a:cs typeface="Calibri"/>
              </a:rPr>
              <a:t>Can we use L2 class map?</a:t>
            </a:r>
            <a:endParaRPr lang="en-US" dirty="0"/>
          </a:p>
        </p:txBody>
      </p:sp>
      <p:pic>
        <p:nvPicPr>
          <p:cNvPr id="2" name="Picture 3" descr="A picture containing text, outdoor object, star, dark&#10;&#10;Description automatically generated">
            <a:extLst>
              <a:ext uri="{FF2B5EF4-FFF2-40B4-BE49-F238E27FC236}">
                <a16:creationId xmlns:a16="http://schemas.microsoft.com/office/drawing/2014/main" id="{365E218A-D0BA-B9C6-583F-2B7E0093BDDB}"/>
              </a:ext>
            </a:extLst>
          </p:cNvPr>
          <p:cNvPicPr>
            <a:picLocks noChangeAspect="1"/>
          </p:cNvPicPr>
          <p:nvPr/>
        </p:nvPicPr>
        <p:blipFill>
          <a:blip r:embed="rId3"/>
          <a:stretch>
            <a:fillRect/>
          </a:stretch>
        </p:blipFill>
        <p:spPr>
          <a:xfrm>
            <a:off x="4508740" y="-2465"/>
            <a:ext cx="8407878" cy="6877307"/>
          </a:xfrm>
          <a:prstGeom prst="rect">
            <a:avLst/>
          </a:prstGeom>
        </p:spPr>
      </p:pic>
      <p:sp>
        <p:nvSpPr>
          <p:cNvPr id="10" name="Content Placeholder 5">
            <a:extLst>
              <a:ext uri="{FF2B5EF4-FFF2-40B4-BE49-F238E27FC236}">
                <a16:creationId xmlns:a16="http://schemas.microsoft.com/office/drawing/2014/main" id="{EDBACE46-8710-479D-F121-7F1A8EED14BC}"/>
              </a:ext>
            </a:extLst>
          </p:cNvPr>
          <p:cNvSpPr>
            <a:spLocks noGrp="1"/>
          </p:cNvSpPr>
          <p:nvPr>
            <p:ph idx="1"/>
          </p:nvPr>
        </p:nvSpPr>
        <p:spPr>
          <a:xfrm>
            <a:off x="81397" y="1227861"/>
            <a:ext cx="5554693" cy="5645271"/>
          </a:xfrm>
        </p:spPr>
        <p:txBody>
          <a:bodyPr vert="horz" lIns="91440" tIns="45720" rIns="91440" bIns="45720" rtlCol="0" anchor="t">
            <a:normAutofit fontScale="92500" lnSpcReduction="10000"/>
          </a:bodyPr>
          <a:lstStyle/>
          <a:p>
            <a:pPr indent="-514350"/>
            <a:r>
              <a:rPr lang="en-CA" dirty="0">
                <a:cs typeface="Calibri"/>
              </a:rPr>
              <a:t>From Sen2Cor (ESA)</a:t>
            </a:r>
            <a:endParaRPr lang="en-US" dirty="0"/>
          </a:p>
          <a:p>
            <a:pPr indent="-514350"/>
            <a:r>
              <a:rPr lang="en-CA" dirty="0">
                <a:cs typeface="Calibri"/>
              </a:rPr>
              <a:t>Results don't look great!</a:t>
            </a:r>
            <a:endParaRPr lang="en-US" dirty="0">
              <a:cs typeface="Calibri"/>
            </a:endParaRPr>
          </a:p>
          <a:p>
            <a:pPr indent="-514350"/>
            <a:r>
              <a:rPr lang="en-CA" dirty="0">
                <a:cs typeface="Calibri"/>
              </a:rPr>
              <a:t>Check snow class (value 11)</a:t>
            </a:r>
            <a:endParaRPr lang="en-US" dirty="0">
              <a:cs typeface="Calibri"/>
            </a:endParaRPr>
          </a:p>
          <a:p>
            <a:pPr indent="-514350"/>
            <a:r>
              <a:rPr lang="en-CA" dirty="0">
                <a:cs typeface="Calibri"/>
              </a:rPr>
              <a:t>Smoke gets marked as snow</a:t>
            </a:r>
          </a:p>
          <a:p>
            <a:pPr indent="-514350"/>
            <a:endParaRPr lang="en-CA" dirty="0">
              <a:cs typeface="Calibri"/>
            </a:endParaRPr>
          </a:p>
          <a:p>
            <a:pPr indent="-514350"/>
            <a:endParaRPr lang="en-CA" dirty="0">
              <a:cs typeface="Calibri"/>
            </a:endParaRPr>
          </a:p>
          <a:p>
            <a:pPr indent="-514350"/>
            <a:r>
              <a:rPr lang="en-CA" dirty="0">
                <a:cs typeface="Calibri"/>
              </a:rPr>
              <a:t>Need ML for more reliable/ Contextual land cover</a:t>
            </a:r>
          </a:p>
          <a:p>
            <a:pPr indent="-514350"/>
            <a:r>
              <a:rPr lang="en-CA">
                <a:cs typeface="Calibri"/>
              </a:rPr>
              <a:t>ML can respond to new </a:t>
            </a:r>
            <a:r>
              <a:rPr lang="en-CA" dirty="0">
                <a:cs typeface="Calibri"/>
              </a:rPr>
              <a:t>training and compensate for lack of calibration</a:t>
            </a:r>
          </a:p>
          <a:p>
            <a:pPr marL="0" indent="0">
              <a:buNone/>
            </a:pPr>
            <a:endParaRPr lang="en-CA" dirty="0">
              <a:cs typeface="Calibri"/>
            </a:endParaRPr>
          </a:p>
        </p:txBody>
      </p:sp>
    </p:spTree>
    <p:extLst>
      <p:ext uri="{BB962C8B-B14F-4D97-AF65-F5344CB8AC3E}">
        <p14:creationId xmlns:p14="http://schemas.microsoft.com/office/powerpoint/2010/main" val="4202131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525" y="2"/>
            <a:ext cx="7886667" cy="1160474"/>
          </a:xfrm>
        </p:spPr>
        <p:txBody>
          <a:bodyPr>
            <a:normAutofit/>
          </a:bodyPr>
          <a:lstStyle/>
          <a:p>
            <a:r>
              <a:rPr lang="en-CA" sz="4000" b="0" dirty="0">
                <a:solidFill>
                  <a:srgbClr val="FFC000"/>
                </a:solidFill>
                <a:ea typeface="+mj-lt"/>
                <a:cs typeface="+mj-lt"/>
              </a:rPr>
              <a:t>Method 2: dominant band</a:t>
            </a:r>
            <a:endParaRPr lang="en-CA" sz="4000" b="0" dirty="0">
              <a:ea typeface="+mj-lt"/>
              <a:cs typeface="+mj-lt"/>
            </a:endParaRPr>
          </a:p>
        </p:txBody>
      </p:sp>
      <p:pic>
        <p:nvPicPr>
          <p:cNvPr id="2" name="Picture 4">
            <a:extLst>
              <a:ext uri="{FF2B5EF4-FFF2-40B4-BE49-F238E27FC236}">
                <a16:creationId xmlns:a16="http://schemas.microsoft.com/office/drawing/2014/main" id="{8C78C38C-1CE0-C657-CBA5-4BAAF2CD16F7}"/>
              </a:ext>
            </a:extLst>
          </p:cNvPr>
          <p:cNvPicPr>
            <a:picLocks noChangeAspect="1"/>
          </p:cNvPicPr>
          <p:nvPr/>
        </p:nvPicPr>
        <p:blipFill>
          <a:blip r:embed="rId3"/>
          <a:stretch>
            <a:fillRect/>
          </a:stretch>
        </p:blipFill>
        <p:spPr>
          <a:xfrm>
            <a:off x="1051927" y="1156906"/>
            <a:ext cx="10086108" cy="5699413"/>
          </a:xfrm>
          <a:prstGeom prst="rect">
            <a:avLst/>
          </a:prstGeom>
        </p:spPr>
      </p:pic>
    </p:spTree>
    <p:extLst>
      <p:ext uri="{BB962C8B-B14F-4D97-AF65-F5344CB8AC3E}">
        <p14:creationId xmlns:p14="http://schemas.microsoft.com/office/powerpoint/2010/main" val="4104374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525" y="2"/>
            <a:ext cx="7886667" cy="1160474"/>
          </a:xfrm>
        </p:spPr>
        <p:txBody>
          <a:bodyPr>
            <a:normAutofit/>
          </a:bodyPr>
          <a:lstStyle/>
          <a:p>
            <a:r>
              <a:rPr lang="en-CA" sz="4000" b="0" dirty="0">
                <a:solidFill>
                  <a:srgbClr val="FFC000"/>
                </a:solidFill>
                <a:ea typeface="+mj-lt"/>
                <a:cs typeface="+mj-lt"/>
              </a:rPr>
              <a:t>Method 2: dominant band</a:t>
            </a:r>
            <a:endParaRPr lang="en-CA" sz="4000" b="0" dirty="0">
              <a:ea typeface="+mj-lt"/>
              <a:cs typeface="+mj-lt"/>
            </a:endParaRPr>
          </a:p>
        </p:txBody>
      </p:sp>
      <p:pic>
        <p:nvPicPr>
          <p:cNvPr id="4" name="Picture 4" descr="A picture containing text&#10;&#10;Description automatically generated">
            <a:extLst>
              <a:ext uri="{FF2B5EF4-FFF2-40B4-BE49-F238E27FC236}">
                <a16:creationId xmlns:a16="http://schemas.microsoft.com/office/drawing/2014/main" id="{F7CFF2D1-A61D-924A-AC9B-49515FC90628}"/>
              </a:ext>
            </a:extLst>
          </p:cNvPr>
          <p:cNvPicPr>
            <a:picLocks noChangeAspect="1"/>
          </p:cNvPicPr>
          <p:nvPr/>
        </p:nvPicPr>
        <p:blipFill>
          <a:blip r:embed="rId3"/>
          <a:stretch>
            <a:fillRect/>
          </a:stretch>
        </p:blipFill>
        <p:spPr>
          <a:xfrm>
            <a:off x="1346707" y="1164064"/>
            <a:ext cx="9506467" cy="5689932"/>
          </a:xfrm>
          <a:prstGeom prst="rect">
            <a:avLst/>
          </a:prstGeom>
        </p:spPr>
      </p:pic>
      <p:sp>
        <p:nvSpPr>
          <p:cNvPr id="2" name="TextBox 1">
            <a:extLst>
              <a:ext uri="{FF2B5EF4-FFF2-40B4-BE49-F238E27FC236}">
                <a16:creationId xmlns:a16="http://schemas.microsoft.com/office/drawing/2014/main" id="{7934627C-8FB9-1123-D792-9221647FE8A0}"/>
              </a:ext>
            </a:extLst>
          </p:cNvPr>
          <p:cNvSpPr txBox="1"/>
          <p:nvPr/>
        </p:nvSpPr>
        <p:spPr>
          <a:xfrm>
            <a:off x="11469832" y="64995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dirty="0"/>
              <a:t>Dana!</a:t>
            </a:r>
            <a:endParaRPr lang="en-US" dirty="0"/>
          </a:p>
        </p:txBody>
      </p:sp>
    </p:spTree>
    <p:extLst>
      <p:ext uri="{BB962C8B-B14F-4D97-AF65-F5344CB8AC3E}">
        <p14:creationId xmlns:p14="http://schemas.microsoft.com/office/powerpoint/2010/main" val="4057448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860C3F-4BF9-4611-A150-1E0E73527FC9}"/>
              </a:ext>
            </a:extLst>
          </p:cNvPr>
          <p:cNvSpPr>
            <a:spLocks noGrp="1"/>
          </p:cNvSpPr>
          <p:nvPr>
            <p:ph idx="1"/>
          </p:nvPr>
        </p:nvSpPr>
        <p:spPr>
          <a:xfrm>
            <a:off x="81397" y="1227861"/>
            <a:ext cx="12040352" cy="5627953"/>
          </a:xfrm>
        </p:spPr>
        <p:txBody>
          <a:bodyPr vert="horz" lIns="91440" tIns="45720" rIns="91440" bIns="45720" rtlCol="0" anchor="t">
            <a:normAutofit fontScale="85000" lnSpcReduction="20000"/>
          </a:bodyPr>
          <a:lstStyle/>
          <a:p>
            <a:pPr indent="-514350"/>
            <a:r>
              <a:rPr lang="en-CA" dirty="0">
                <a:ea typeface="+mn-lt"/>
                <a:cs typeface="+mn-lt"/>
              </a:rPr>
              <a:t>Accessible stepping stone towards actual Machine Learning</a:t>
            </a:r>
            <a:endParaRPr lang="en-US" dirty="0">
              <a:ea typeface="+mn-lt"/>
              <a:cs typeface="+mn-lt"/>
            </a:endParaRPr>
          </a:p>
          <a:p>
            <a:pPr indent="-514350"/>
            <a:r>
              <a:rPr lang="en-CA" dirty="0">
                <a:ea typeface="+mn-lt"/>
                <a:cs typeface="+mn-lt"/>
              </a:rPr>
              <a:t>Work w Devona &amp; team to meet BCWS standards</a:t>
            </a:r>
            <a:endParaRPr lang="en-US" dirty="0">
              <a:ea typeface="+mn-lt"/>
              <a:cs typeface="+mn-lt"/>
            </a:endParaRPr>
          </a:p>
          <a:p>
            <a:pPr indent="-514350"/>
            <a:r>
              <a:rPr lang="en-CA" dirty="0">
                <a:ea typeface="+mn-lt"/>
                <a:cs typeface="+mn-lt"/>
              </a:rPr>
              <a:t>Work w Ben &amp; Neal to support fire simulations</a:t>
            </a:r>
          </a:p>
          <a:p>
            <a:pPr indent="-514350"/>
            <a:r>
              <a:rPr lang="en-CA" dirty="0">
                <a:ea typeface="+mn-lt"/>
                <a:cs typeface="+mn-lt"/>
              </a:rPr>
              <a:t>Automate addition of Landsat 7/8/9</a:t>
            </a:r>
          </a:p>
          <a:p>
            <a:pPr indent="-514350"/>
            <a:r>
              <a:rPr lang="en-CA" dirty="0">
                <a:ea typeface="+mn-lt"/>
                <a:cs typeface="+mn-lt"/>
              </a:rPr>
              <a:t>Remove nonveg/urban/water</a:t>
            </a:r>
          </a:p>
          <a:p>
            <a:pPr indent="-514350"/>
            <a:r>
              <a:rPr lang="en-CA" dirty="0">
                <a:ea typeface="+mn-lt"/>
                <a:cs typeface="+mn-lt"/>
              </a:rPr>
              <a:t>Recency of detection</a:t>
            </a:r>
            <a:endParaRPr lang="en-CA">
              <a:cs typeface="Calibri"/>
            </a:endParaRPr>
          </a:p>
          <a:p>
            <a:pPr indent="-514350"/>
            <a:r>
              <a:rPr lang="en-CA" dirty="0">
                <a:cs typeface="Calibri"/>
              </a:rPr>
              <a:t>Work w Agile team</a:t>
            </a:r>
          </a:p>
          <a:p>
            <a:pPr indent="-514350"/>
            <a:r>
              <a:rPr lang="en-CA" dirty="0">
                <a:cs typeface="Calibri"/>
              </a:rPr>
              <a:t>More satellites</a:t>
            </a:r>
          </a:p>
          <a:p>
            <a:pPr indent="-514350"/>
            <a:endParaRPr lang="en-CA" dirty="0">
              <a:cs typeface="Calibri"/>
            </a:endParaRPr>
          </a:p>
          <a:p>
            <a:pPr indent="-514350"/>
            <a:endParaRPr lang="en-CA" dirty="0">
              <a:cs typeface="Calibri"/>
            </a:endParaRPr>
          </a:p>
          <a:p>
            <a:pPr marL="0" indent="0">
              <a:buNone/>
            </a:pPr>
            <a:r>
              <a:rPr lang="en-CA" dirty="0">
                <a:cs typeface="Calibri"/>
              </a:rPr>
              <a:t>Possibilities:</a:t>
            </a:r>
          </a:p>
          <a:p>
            <a:pPr indent="-514350"/>
            <a:r>
              <a:rPr lang="en-CA" dirty="0">
                <a:cs typeface="Calibri"/>
              </a:rPr>
              <a:t>Combine immediate info with before/after info </a:t>
            </a:r>
          </a:p>
          <a:p>
            <a:pPr indent="-514350"/>
            <a:r>
              <a:rPr lang="en-CA" dirty="0">
                <a:cs typeface="Calibri"/>
              </a:rPr>
              <a:t>First-principles physics modelling to derive spectra</a:t>
            </a:r>
          </a:p>
        </p:txBody>
      </p:sp>
      <p:sp>
        <p:nvSpPr>
          <p:cNvPr id="3" name="Title 2"/>
          <p:cNvSpPr>
            <a:spLocks noGrp="1"/>
          </p:cNvSpPr>
          <p:nvPr>
            <p:ph type="title"/>
          </p:nvPr>
        </p:nvSpPr>
        <p:spPr>
          <a:xfrm>
            <a:off x="609600" y="2"/>
            <a:ext cx="7886667" cy="1160474"/>
          </a:xfrm>
        </p:spPr>
        <p:txBody>
          <a:bodyPr>
            <a:normAutofit/>
          </a:bodyPr>
          <a:lstStyle/>
          <a:p>
            <a:r>
              <a:rPr lang="en-CA" sz="4000" b="0" dirty="0">
                <a:solidFill>
                  <a:srgbClr val="FFC000"/>
                </a:solidFill>
                <a:cs typeface="Calibri"/>
              </a:rPr>
              <a:t>Next steps?</a:t>
            </a:r>
            <a:endParaRPr lang="en-US" dirty="0"/>
          </a:p>
        </p:txBody>
      </p:sp>
    </p:spTree>
    <p:extLst>
      <p:ext uri="{BB962C8B-B14F-4D97-AF65-F5344CB8AC3E}">
        <p14:creationId xmlns:p14="http://schemas.microsoft.com/office/powerpoint/2010/main" val="2322574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
            <a:ext cx="7886667" cy="1160474"/>
          </a:xfrm>
        </p:spPr>
        <p:txBody>
          <a:bodyPr>
            <a:normAutofit fontScale="90000"/>
          </a:bodyPr>
          <a:lstStyle/>
          <a:p>
            <a:r>
              <a:rPr lang="en-CA" sz="4000" b="0" dirty="0">
                <a:solidFill>
                  <a:srgbClr val="FFC000"/>
                </a:solidFill>
                <a:cs typeface="Calibri"/>
              </a:rPr>
              <a:t>L1 Sentinel-2.. </a:t>
            </a:r>
            <a:r>
              <a:rPr lang="en-CA" sz="4000" b="0" dirty="0">
                <a:solidFill>
                  <a:srgbClr val="FF0000"/>
                </a:solidFill>
                <a:cs typeface="Calibri"/>
              </a:rPr>
              <a:t>Sen2Cor not applied</a:t>
            </a:r>
            <a:br>
              <a:rPr lang="en-CA" sz="4000" b="0" dirty="0">
                <a:cs typeface="Calibri"/>
              </a:rPr>
            </a:br>
            <a:r>
              <a:rPr lang="en-CA" sz="4000" b="0" dirty="0">
                <a:solidFill>
                  <a:srgbClr val="FFC000"/>
                </a:solidFill>
                <a:cs typeface="Calibri"/>
              </a:rPr>
              <a:t>    GML (</a:t>
            </a:r>
            <a:r>
              <a:rPr lang="en-CA" sz="4000" b="0" dirty="0" err="1">
                <a:ea typeface="+mj-lt"/>
                <a:cs typeface="+mj-lt"/>
              </a:rPr>
              <a:t>аеропорт</a:t>
            </a:r>
            <a:r>
              <a:rPr lang="en-CA" sz="4000" b="0" dirty="0">
                <a:ea typeface="+mj-lt"/>
                <a:cs typeface="+mj-lt"/>
              </a:rPr>
              <a:t> </a:t>
            </a:r>
            <a:r>
              <a:rPr lang="en-CA" sz="4000" b="0" dirty="0" err="1">
                <a:ea typeface="+mj-lt"/>
                <a:cs typeface="+mj-lt"/>
              </a:rPr>
              <a:t>Гостомель</a:t>
            </a:r>
            <a:r>
              <a:rPr lang="en-CA" sz="4000" b="0" dirty="0">
                <a:ea typeface="+mj-lt"/>
                <a:cs typeface="+mj-lt"/>
              </a:rPr>
              <a:t>) </a:t>
            </a:r>
          </a:p>
        </p:txBody>
      </p:sp>
      <p:pic>
        <p:nvPicPr>
          <p:cNvPr id="7" name="Picture 7">
            <a:extLst>
              <a:ext uri="{FF2B5EF4-FFF2-40B4-BE49-F238E27FC236}">
                <a16:creationId xmlns:a16="http://schemas.microsoft.com/office/drawing/2014/main" id="{246F3761-F6A8-5521-CF5E-5EBE723A5DD4}"/>
              </a:ext>
            </a:extLst>
          </p:cNvPr>
          <p:cNvPicPr>
            <a:picLocks noGrp="1" noChangeAspect="1"/>
          </p:cNvPicPr>
          <p:nvPr>
            <p:ph idx="1"/>
          </p:nvPr>
        </p:nvPicPr>
        <p:blipFill>
          <a:blip r:embed="rId3"/>
          <a:stretch>
            <a:fillRect/>
          </a:stretch>
        </p:blipFill>
        <p:spPr>
          <a:xfrm>
            <a:off x="1019292" y="1158051"/>
            <a:ext cx="10087565" cy="5701890"/>
          </a:xfrm>
        </p:spPr>
      </p:pic>
      <p:cxnSp>
        <p:nvCxnSpPr>
          <p:cNvPr id="2" name="Straight Arrow Connector 1">
            <a:extLst>
              <a:ext uri="{FF2B5EF4-FFF2-40B4-BE49-F238E27FC236}">
                <a16:creationId xmlns:a16="http://schemas.microsoft.com/office/drawing/2014/main" id="{04427FB5-6BF1-7236-3C13-36FDBCFAF9F9}"/>
              </a:ext>
            </a:extLst>
          </p:cNvPr>
          <p:cNvCxnSpPr/>
          <p:nvPr/>
        </p:nvCxnSpPr>
        <p:spPr>
          <a:xfrm flipV="1">
            <a:off x="2095500" y="1460500"/>
            <a:ext cx="4292600" cy="42037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DE5BF93-11FD-75F9-C795-AE185AAED563}"/>
              </a:ext>
            </a:extLst>
          </p:cNvPr>
          <p:cNvCxnSpPr>
            <a:cxnSpLocks/>
          </p:cNvCxnSpPr>
          <p:nvPr/>
        </p:nvCxnSpPr>
        <p:spPr>
          <a:xfrm flipV="1">
            <a:off x="2120899" y="5715000"/>
            <a:ext cx="4406900" cy="3556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523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860C3F-4BF9-4611-A150-1E0E73527FC9}"/>
              </a:ext>
            </a:extLst>
          </p:cNvPr>
          <p:cNvSpPr>
            <a:spLocks noGrp="1"/>
          </p:cNvSpPr>
          <p:nvPr>
            <p:ph idx="1"/>
          </p:nvPr>
        </p:nvSpPr>
        <p:spPr>
          <a:xfrm>
            <a:off x="125250" y="1277409"/>
            <a:ext cx="11817304" cy="5466839"/>
          </a:xfrm>
        </p:spPr>
        <p:txBody>
          <a:bodyPr vert="horz" lIns="91440" tIns="45720" rIns="91440" bIns="45720" rtlCol="0" anchor="t">
            <a:normAutofit/>
          </a:bodyPr>
          <a:lstStyle/>
          <a:p>
            <a:pPr indent="-514350">
              <a:buFont typeface="Arial"/>
              <a:buChar char="•"/>
            </a:pPr>
            <a:r>
              <a:rPr lang="en-CA" dirty="0">
                <a:solidFill>
                  <a:srgbClr val="E1E1E1"/>
                </a:solidFill>
                <a:latin typeface="Calibri"/>
                <a:cs typeface="Calibri"/>
              </a:rPr>
              <a:t>Remote</a:t>
            </a:r>
            <a:r>
              <a:rPr lang="en-CA" b="0" i="0" dirty="0">
                <a:solidFill>
                  <a:srgbClr val="E1E1E1"/>
                </a:solidFill>
                <a:effectLst/>
                <a:latin typeface="Calibri"/>
                <a:cs typeface="Calibri"/>
              </a:rPr>
              <a:t> areas</a:t>
            </a:r>
            <a:r>
              <a:rPr lang="en-CA" dirty="0">
                <a:solidFill>
                  <a:srgbClr val="E1E1E1"/>
                </a:solidFill>
                <a:latin typeface="Calibri"/>
                <a:cs typeface="Calibri"/>
              </a:rPr>
              <a:t>:</a:t>
            </a:r>
            <a:r>
              <a:rPr lang="en-CA" b="0" i="0" dirty="0">
                <a:solidFill>
                  <a:srgbClr val="E1E1E1"/>
                </a:solidFill>
                <a:effectLst/>
                <a:latin typeface="Calibri"/>
                <a:cs typeface="Calibri"/>
              </a:rPr>
              <a:t> less costly</a:t>
            </a:r>
            <a:r>
              <a:rPr lang="en-CA" dirty="0">
                <a:solidFill>
                  <a:srgbClr val="E1E1E1"/>
                </a:solidFill>
                <a:latin typeface="Calibri"/>
                <a:cs typeface="Calibri"/>
              </a:rPr>
              <a:t>,</a:t>
            </a:r>
            <a:r>
              <a:rPr lang="en-CA" b="0" i="0" dirty="0">
                <a:solidFill>
                  <a:srgbClr val="E1E1E1"/>
                </a:solidFill>
                <a:effectLst/>
                <a:latin typeface="Calibri"/>
                <a:cs typeface="Calibri"/>
              </a:rPr>
              <a:t> safer compared to </a:t>
            </a:r>
            <a:r>
              <a:rPr lang="en-CA" b="0" i="0" dirty="0" err="1">
                <a:solidFill>
                  <a:srgbClr val="E1E1E1"/>
                </a:solidFill>
                <a:effectLst/>
                <a:latin typeface="Calibri"/>
                <a:cs typeface="Calibri"/>
              </a:rPr>
              <a:t>heli</a:t>
            </a:r>
            <a:r>
              <a:rPr lang="en-CA" b="0" i="0" dirty="0">
                <a:solidFill>
                  <a:srgbClr val="E1E1E1"/>
                </a:solidFill>
                <a:effectLst/>
                <a:latin typeface="Calibri"/>
                <a:cs typeface="Calibri"/>
              </a:rPr>
              <a:t>-GPS </a:t>
            </a:r>
            <a:r>
              <a:rPr lang="en-CA" dirty="0">
                <a:solidFill>
                  <a:srgbClr val="E1E1E1"/>
                </a:solidFill>
                <a:latin typeface="Calibri"/>
                <a:cs typeface="Calibri"/>
              </a:rPr>
              <a:t>perimeters</a:t>
            </a:r>
            <a:endParaRPr lang="en-CA" dirty="0">
              <a:solidFill>
                <a:srgbClr val="FFFFFF"/>
              </a:solidFill>
              <a:latin typeface="Calibri"/>
              <a:cs typeface="Calibri"/>
            </a:endParaRPr>
          </a:p>
          <a:p>
            <a:pPr indent="-514350">
              <a:buFont typeface="Arial"/>
            </a:pPr>
            <a:r>
              <a:rPr lang="en-CA" dirty="0">
                <a:solidFill>
                  <a:srgbClr val="E1E1E1"/>
                </a:solidFill>
                <a:latin typeface="Calibri"/>
                <a:cs typeface="Calibri"/>
              </a:rPr>
              <a:t>Cost</a:t>
            </a:r>
            <a:r>
              <a:rPr lang="en-CA" b="0" i="0" dirty="0">
                <a:solidFill>
                  <a:srgbClr val="E1E1E1"/>
                </a:solidFill>
                <a:effectLst/>
                <a:latin typeface="Calibri"/>
                <a:cs typeface="Calibri"/>
              </a:rPr>
              <a:t> effective</a:t>
            </a:r>
            <a:r>
              <a:rPr lang="en-CA" dirty="0">
                <a:solidFill>
                  <a:srgbClr val="E1E1E1"/>
                </a:solidFill>
                <a:latin typeface="Calibri"/>
                <a:cs typeface="Calibri"/>
              </a:rPr>
              <a:t>,</a:t>
            </a:r>
            <a:r>
              <a:rPr lang="en-CA" b="0" i="0" dirty="0">
                <a:solidFill>
                  <a:srgbClr val="E1E1E1"/>
                </a:solidFill>
                <a:effectLst/>
                <a:latin typeface="Calibri"/>
                <a:cs typeface="Calibri"/>
              </a:rPr>
              <a:t> timely </a:t>
            </a:r>
            <a:r>
              <a:rPr lang="en-CA" dirty="0">
                <a:solidFill>
                  <a:srgbClr val="E1E1E1"/>
                </a:solidFill>
                <a:latin typeface="Calibri"/>
                <a:cs typeface="Calibri"/>
              </a:rPr>
              <a:t>BI</a:t>
            </a:r>
            <a:r>
              <a:rPr lang="en-CA" b="0" i="0" dirty="0">
                <a:solidFill>
                  <a:srgbClr val="E1E1E1"/>
                </a:solidFill>
                <a:effectLst/>
                <a:latin typeface="Calibri"/>
                <a:cs typeface="Calibri"/>
              </a:rPr>
              <a:t> for fires being </a:t>
            </a:r>
            <a:r>
              <a:rPr lang="en-CA" dirty="0">
                <a:solidFill>
                  <a:srgbClr val="E1E1E1"/>
                </a:solidFill>
                <a:latin typeface="Calibri"/>
                <a:cs typeface="Calibri"/>
              </a:rPr>
              <a:t>monitored</a:t>
            </a:r>
            <a:endParaRPr lang="en-CA" dirty="0">
              <a:solidFill>
                <a:srgbClr val="FFFFFF"/>
              </a:solidFill>
              <a:latin typeface="Calibri"/>
              <a:cs typeface="Calibri"/>
            </a:endParaRPr>
          </a:p>
          <a:p>
            <a:pPr indent="-514350">
              <a:buFont typeface="Arial"/>
            </a:pPr>
            <a:r>
              <a:rPr lang="en-CA" dirty="0">
                <a:solidFill>
                  <a:srgbClr val="E1E1E1"/>
                </a:solidFill>
                <a:latin typeface="Calibri"/>
                <a:cs typeface="Calibri"/>
              </a:rPr>
              <a:t>Fire</a:t>
            </a:r>
            <a:r>
              <a:rPr lang="en-CA" b="0" i="0" dirty="0">
                <a:solidFill>
                  <a:srgbClr val="E1E1E1"/>
                </a:solidFill>
                <a:effectLst/>
                <a:latin typeface="Calibri"/>
                <a:cs typeface="Calibri"/>
              </a:rPr>
              <a:t> growth modelling </a:t>
            </a:r>
            <a:r>
              <a:rPr lang="en-CA" dirty="0">
                <a:solidFill>
                  <a:srgbClr val="E1E1E1"/>
                </a:solidFill>
                <a:latin typeface="Calibri"/>
                <a:cs typeface="Calibri"/>
              </a:rPr>
              <a:t>&amp;</a:t>
            </a:r>
            <a:r>
              <a:rPr lang="en-CA" b="0" i="0" dirty="0">
                <a:solidFill>
                  <a:srgbClr val="E1E1E1"/>
                </a:solidFill>
                <a:effectLst/>
                <a:latin typeface="Calibri"/>
                <a:cs typeface="Calibri"/>
              </a:rPr>
              <a:t> other predictive services require daily perimeter updates to reduce simulation </a:t>
            </a:r>
            <a:r>
              <a:rPr lang="en-CA" dirty="0">
                <a:solidFill>
                  <a:srgbClr val="E1E1E1"/>
                </a:solidFill>
                <a:latin typeface="Calibri"/>
                <a:cs typeface="Calibri"/>
              </a:rPr>
              <a:t>error</a:t>
            </a:r>
            <a:endParaRPr lang="en-CA" dirty="0">
              <a:solidFill>
                <a:srgbClr val="FFFFFF"/>
              </a:solidFill>
              <a:latin typeface="Calibri"/>
              <a:cs typeface="Calibri"/>
            </a:endParaRPr>
          </a:p>
          <a:p>
            <a:pPr indent="-514350">
              <a:buFont typeface="Arial"/>
            </a:pPr>
            <a:r>
              <a:rPr lang="en-CA" dirty="0">
                <a:solidFill>
                  <a:srgbClr val="E1E1E1"/>
                </a:solidFill>
                <a:latin typeface="Calibri"/>
                <a:cs typeface="Calibri"/>
              </a:rPr>
              <a:t>Complement other </a:t>
            </a:r>
            <a:r>
              <a:rPr lang="en-CA" b="0" i="0" dirty="0">
                <a:solidFill>
                  <a:srgbClr val="E1E1E1"/>
                </a:solidFill>
                <a:effectLst/>
                <a:latin typeface="Calibri"/>
                <a:cs typeface="Calibri"/>
              </a:rPr>
              <a:t>methods</a:t>
            </a:r>
            <a:r>
              <a:rPr lang="en-CA" dirty="0">
                <a:solidFill>
                  <a:srgbClr val="E1E1E1"/>
                </a:solidFill>
                <a:latin typeface="Calibri"/>
                <a:cs typeface="Calibri"/>
              </a:rPr>
              <a:t>:</a:t>
            </a:r>
            <a:r>
              <a:rPr lang="en-CA" b="0" i="0" dirty="0">
                <a:solidFill>
                  <a:srgbClr val="E1E1E1"/>
                </a:solidFill>
                <a:effectLst/>
                <a:latin typeface="Calibri"/>
                <a:cs typeface="Calibri"/>
              </a:rPr>
              <a:t> airborne-GPS and IR scanning</a:t>
            </a:r>
            <a:r>
              <a:rPr lang="en-CA" dirty="0">
                <a:solidFill>
                  <a:srgbClr val="E1E1E1"/>
                </a:solidFill>
                <a:latin typeface="Calibri"/>
                <a:cs typeface="Calibri"/>
              </a:rPr>
              <a:t> (</a:t>
            </a:r>
            <a:r>
              <a:rPr lang="en-CA" b="0" i="0" dirty="0">
                <a:solidFill>
                  <a:srgbClr val="E1E1E1"/>
                </a:solidFill>
                <a:effectLst/>
                <a:latin typeface="Calibri"/>
                <a:cs typeface="Calibri"/>
              </a:rPr>
              <a:t>less frequent as fires get large</a:t>
            </a:r>
            <a:r>
              <a:rPr lang="en-CA" dirty="0">
                <a:solidFill>
                  <a:srgbClr val="E1E1E1"/>
                </a:solidFill>
                <a:latin typeface="Calibri"/>
                <a:cs typeface="Calibri"/>
              </a:rPr>
              <a:t>/</a:t>
            </a:r>
            <a:r>
              <a:rPr lang="en-CA" b="0" i="0" dirty="0">
                <a:solidFill>
                  <a:srgbClr val="E1E1E1"/>
                </a:solidFill>
                <a:effectLst/>
                <a:latin typeface="Calibri"/>
                <a:cs typeface="Calibri"/>
              </a:rPr>
              <a:t> smoke conditions limit </a:t>
            </a:r>
            <a:r>
              <a:rPr lang="en-CA" dirty="0">
                <a:solidFill>
                  <a:srgbClr val="E1E1E1"/>
                </a:solidFill>
                <a:latin typeface="Calibri"/>
                <a:cs typeface="Calibri"/>
              </a:rPr>
              <a:t>visibility) </a:t>
            </a:r>
            <a:endParaRPr lang="en-CA" dirty="0">
              <a:solidFill>
                <a:srgbClr val="FFFFFF"/>
              </a:solidFill>
              <a:latin typeface="Calibri"/>
              <a:cs typeface="Calibri"/>
            </a:endParaRPr>
          </a:p>
          <a:p>
            <a:pPr indent="-514350">
              <a:buFont typeface="Arial"/>
            </a:pPr>
            <a:r>
              <a:rPr lang="en-CA" dirty="0">
                <a:solidFill>
                  <a:srgbClr val="E1E1E1"/>
                </a:solidFill>
                <a:latin typeface="Calibri"/>
                <a:cs typeface="Calibri"/>
              </a:rPr>
              <a:t>Provide</a:t>
            </a:r>
            <a:r>
              <a:rPr lang="en-CA" b="0" i="0" dirty="0">
                <a:solidFill>
                  <a:srgbClr val="E1E1E1"/>
                </a:solidFill>
                <a:effectLst/>
                <a:latin typeface="Calibri"/>
                <a:cs typeface="Calibri"/>
              </a:rPr>
              <a:t> additional </a:t>
            </a:r>
            <a:r>
              <a:rPr lang="en-CA" dirty="0">
                <a:solidFill>
                  <a:srgbClr val="E1E1E1"/>
                </a:solidFill>
                <a:latin typeface="Calibri"/>
                <a:cs typeface="Calibri"/>
              </a:rPr>
              <a:t>info</a:t>
            </a:r>
            <a:r>
              <a:rPr lang="en-CA" b="0" i="0" dirty="0">
                <a:solidFill>
                  <a:srgbClr val="E1E1E1"/>
                </a:solidFill>
                <a:effectLst/>
                <a:latin typeface="Calibri"/>
                <a:cs typeface="Calibri"/>
              </a:rPr>
              <a:t> about recent fire activity along a perimeter</a:t>
            </a:r>
            <a:r>
              <a:rPr lang="en-CA" dirty="0">
                <a:solidFill>
                  <a:srgbClr val="E1E1E1"/>
                </a:solidFill>
                <a:latin typeface="Calibri"/>
                <a:cs typeface="Calibri"/>
              </a:rPr>
              <a:t>, helping</a:t>
            </a:r>
            <a:r>
              <a:rPr lang="en-CA" b="0" i="0" dirty="0">
                <a:solidFill>
                  <a:srgbClr val="E1E1E1"/>
                </a:solidFill>
                <a:effectLst/>
                <a:latin typeface="Calibri"/>
                <a:cs typeface="Calibri"/>
              </a:rPr>
              <a:t> refine model </a:t>
            </a:r>
            <a:r>
              <a:rPr lang="en-CA" dirty="0">
                <a:solidFill>
                  <a:srgbClr val="E1E1E1"/>
                </a:solidFill>
                <a:latin typeface="Calibri"/>
                <a:cs typeface="Calibri"/>
              </a:rPr>
              <a:t>inputs</a:t>
            </a:r>
            <a:endParaRPr lang="en-CA" dirty="0">
              <a:solidFill>
                <a:srgbClr val="FFFFFF"/>
              </a:solidFill>
              <a:latin typeface="Calibri"/>
              <a:cs typeface="Calibri"/>
            </a:endParaRPr>
          </a:p>
          <a:p>
            <a:pPr indent="-514350">
              <a:buFont typeface="Arial"/>
            </a:pPr>
            <a:r>
              <a:rPr lang="en-CA" dirty="0">
                <a:solidFill>
                  <a:srgbClr val="E1E1E1"/>
                </a:solidFill>
                <a:latin typeface="Calibri"/>
                <a:cs typeface="Calibri"/>
              </a:rPr>
              <a:t>Start</a:t>
            </a:r>
            <a:r>
              <a:rPr lang="en-CA" dirty="0">
                <a:solidFill>
                  <a:srgbClr val="E1E1E1"/>
                </a:solidFill>
                <a:cs typeface="Calibri"/>
              </a:rPr>
              <a:t> with Sentinel-2.. Add more?</a:t>
            </a:r>
            <a:endParaRPr lang="en-CA" dirty="0">
              <a:solidFill>
                <a:srgbClr val="FFFFFF"/>
              </a:solidFill>
              <a:cs typeface="Calibri"/>
            </a:endParaRPr>
          </a:p>
        </p:txBody>
      </p:sp>
      <p:sp>
        <p:nvSpPr>
          <p:cNvPr id="3" name="Title 2"/>
          <p:cNvSpPr>
            <a:spLocks noGrp="1"/>
          </p:cNvSpPr>
          <p:nvPr>
            <p:ph type="title"/>
          </p:nvPr>
        </p:nvSpPr>
        <p:spPr>
          <a:xfrm>
            <a:off x="609600" y="2"/>
            <a:ext cx="7886667" cy="1160474"/>
          </a:xfrm>
        </p:spPr>
        <p:txBody>
          <a:bodyPr>
            <a:normAutofit/>
          </a:bodyPr>
          <a:lstStyle/>
          <a:p>
            <a:r>
              <a:rPr lang="en-CA" sz="4000" b="0">
                <a:solidFill>
                  <a:srgbClr val="FFC000"/>
                </a:solidFill>
                <a:cs typeface="Calibri"/>
              </a:rPr>
              <a:t>Satellite mapping of fires</a:t>
            </a:r>
            <a:endParaRPr lang="en-US"/>
          </a:p>
        </p:txBody>
      </p:sp>
    </p:spTree>
    <p:extLst>
      <p:ext uri="{BB962C8B-B14F-4D97-AF65-F5344CB8AC3E}">
        <p14:creationId xmlns:p14="http://schemas.microsoft.com/office/powerpoint/2010/main" val="2769984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
            <a:ext cx="7886667" cy="1160474"/>
          </a:xfrm>
        </p:spPr>
        <p:txBody>
          <a:bodyPr>
            <a:normAutofit fontScale="90000"/>
          </a:bodyPr>
          <a:lstStyle/>
          <a:p>
            <a:r>
              <a:rPr lang="en-CA" sz="4000" b="0">
                <a:solidFill>
                  <a:srgbClr val="FFC000"/>
                </a:solidFill>
                <a:ea typeface="+mj-lt"/>
                <a:cs typeface="+mj-lt"/>
              </a:rPr>
              <a:t>L2 Sentinel-2.. </a:t>
            </a:r>
            <a:r>
              <a:rPr lang="en-CA" sz="4000" b="0">
                <a:solidFill>
                  <a:srgbClr val="FF0000"/>
                </a:solidFill>
                <a:ea typeface="+mj-lt"/>
                <a:cs typeface="+mj-lt"/>
              </a:rPr>
              <a:t>Sen2Cor applied</a:t>
            </a:r>
            <a:br>
              <a:rPr lang="en-CA" sz="4000" b="0">
                <a:solidFill>
                  <a:srgbClr val="FF0000"/>
                </a:solidFill>
                <a:ea typeface="+mj-lt"/>
                <a:cs typeface="+mj-lt"/>
              </a:rPr>
            </a:br>
            <a:r>
              <a:rPr lang="en-CA" sz="4000" b="0">
                <a:solidFill>
                  <a:srgbClr val="FFC000"/>
                </a:solidFill>
                <a:ea typeface="+mj-lt"/>
                <a:cs typeface="+mj-lt"/>
              </a:rPr>
              <a:t>    GML (</a:t>
            </a:r>
            <a:r>
              <a:rPr lang="en-CA" sz="4000" b="0" err="1">
                <a:cs typeface="Calibri"/>
              </a:rPr>
              <a:t>аеропорт</a:t>
            </a:r>
            <a:r>
              <a:rPr lang="en-CA" sz="4000" b="0">
                <a:cs typeface="Calibri"/>
              </a:rPr>
              <a:t> </a:t>
            </a:r>
            <a:r>
              <a:rPr lang="en-CA" sz="4000" b="0" err="1">
                <a:cs typeface="Calibri"/>
              </a:rPr>
              <a:t>Гостомель</a:t>
            </a:r>
            <a:r>
              <a:rPr lang="en-CA" sz="4000" b="0">
                <a:cs typeface="Calibri"/>
              </a:rPr>
              <a:t>)</a:t>
            </a:r>
            <a:endParaRPr lang="en-CA" sz="4000" b="0">
              <a:solidFill>
                <a:srgbClr val="FFC000"/>
              </a:solidFill>
              <a:cs typeface="Calibri"/>
            </a:endParaRPr>
          </a:p>
        </p:txBody>
      </p:sp>
      <p:pic>
        <p:nvPicPr>
          <p:cNvPr id="5" name="Picture 5">
            <a:extLst>
              <a:ext uri="{FF2B5EF4-FFF2-40B4-BE49-F238E27FC236}">
                <a16:creationId xmlns:a16="http://schemas.microsoft.com/office/drawing/2014/main" id="{C35D4E1D-8991-0D8A-4175-1EB05D11828F}"/>
              </a:ext>
            </a:extLst>
          </p:cNvPr>
          <p:cNvPicPr>
            <a:picLocks noGrp="1" noChangeAspect="1"/>
          </p:cNvPicPr>
          <p:nvPr>
            <p:ph idx="1"/>
          </p:nvPr>
        </p:nvPicPr>
        <p:blipFill>
          <a:blip r:embed="rId3"/>
          <a:stretch>
            <a:fillRect/>
          </a:stretch>
        </p:blipFill>
        <p:spPr>
          <a:xfrm>
            <a:off x="1038107" y="1158053"/>
            <a:ext cx="10096971" cy="5701888"/>
          </a:xfrm>
        </p:spPr>
      </p:pic>
      <p:cxnSp>
        <p:nvCxnSpPr>
          <p:cNvPr id="2" name="Straight Arrow Connector 1">
            <a:extLst>
              <a:ext uri="{FF2B5EF4-FFF2-40B4-BE49-F238E27FC236}">
                <a16:creationId xmlns:a16="http://schemas.microsoft.com/office/drawing/2014/main" id="{86CEFCAB-5886-18D4-04E5-262F082A6E26}"/>
              </a:ext>
            </a:extLst>
          </p:cNvPr>
          <p:cNvCxnSpPr/>
          <p:nvPr/>
        </p:nvCxnSpPr>
        <p:spPr>
          <a:xfrm flipV="1">
            <a:off x="2159000" y="1536700"/>
            <a:ext cx="4330700" cy="41275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F9C5481-D43D-466D-14D5-E9FA69E7BB70}"/>
              </a:ext>
            </a:extLst>
          </p:cNvPr>
          <p:cNvCxnSpPr>
            <a:cxnSpLocks/>
          </p:cNvCxnSpPr>
          <p:nvPr/>
        </p:nvCxnSpPr>
        <p:spPr>
          <a:xfrm flipV="1">
            <a:off x="2120899" y="5715000"/>
            <a:ext cx="4406900" cy="3556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638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
            <a:ext cx="7886667" cy="1160474"/>
          </a:xfrm>
        </p:spPr>
        <p:txBody>
          <a:bodyPr>
            <a:normAutofit/>
          </a:bodyPr>
          <a:lstStyle/>
          <a:p>
            <a:r>
              <a:rPr lang="en-CA" sz="4000" b="0" dirty="0">
                <a:solidFill>
                  <a:srgbClr val="FFC000"/>
                </a:solidFill>
                <a:cs typeface="Calibri"/>
              </a:rPr>
              <a:t>Possibilities</a:t>
            </a:r>
            <a:endParaRPr lang="en-US" dirty="0"/>
          </a:p>
        </p:txBody>
      </p:sp>
      <p:pic>
        <p:nvPicPr>
          <p:cNvPr id="4" name="Picture 4" descr="A picture containing text&#10;&#10;Description automatically generated">
            <a:extLst>
              <a:ext uri="{FF2B5EF4-FFF2-40B4-BE49-F238E27FC236}">
                <a16:creationId xmlns:a16="http://schemas.microsoft.com/office/drawing/2014/main" id="{1B500DB8-171F-5E82-5E2A-E99B93D10608}"/>
              </a:ext>
            </a:extLst>
          </p:cNvPr>
          <p:cNvPicPr>
            <a:picLocks noChangeAspect="1"/>
          </p:cNvPicPr>
          <p:nvPr/>
        </p:nvPicPr>
        <p:blipFill>
          <a:blip r:embed="rId3"/>
          <a:stretch>
            <a:fillRect/>
          </a:stretch>
        </p:blipFill>
        <p:spPr>
          <a:xfrm>
            <a:off x="2006" y="-2264"/>
            <a:ext cx="12157910" cy="6856996"/>
          </a:xfrm>
          <a:prstGeom prst="rect">
            <a:avLst/>
          </a:prstGeom>
        </p:spPr>
      </p:pic>
      <p:sp>
        <p:nvSpPr>
          <p:cNvPr id="8" name="TextBox 7">
            <a:extLst>
              <a:ext uri="{FF2B5EF4-FFF2-40B4-BE49-F238E27FC236}">
                <a16:creationId xmlns:a16="http://schemas.microsoft.com/office/drawing/2014/main" id="{5C4AD6CF-837E-12F7-D85D-F413E959FEBB}"/>
              </a:ext>
            </a:extLst>
          </p:cNvPr>
          <p:cNvSpPr txBox="1"/>
          <p:nvPr/>
        </p:nvSpPr>
        <p:spPr>
          <a:xfrm>
            <a:off x="40105" y="628315"/>
            <a:ext cx="2521284"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highlight>
                  <a:srgbClr val="0000FF"/>
                </a:highlight>
              </a:rPr>
              <a:t>ENVI</a:t>
            </a:r>
            <a:br>
              <a:rPr lang="en-US" sz="1000">
                <a:highlight>
                  <a:srgbClr val="0000FF"/>
                </a:highlight>
              </a:rPr>
            </a:br>
            <a:r>
              <a:rPr lang="en-US" sz="1000" dirty="0">
                <a:highlight>
                  <a:srgbClr val="0000FF"/>
                </a:highlight>
              </a:rPr>
              <a:t>samples = 10980</a:t>
            </a:r>
            <a:br>
              <a:rPr lang="en-US" sz="1000">
                <a:highlight>
                  <a:srgbClr val="0000FF"/>
                </a:highlight>
              </a:rPr>
            </a:br>
            <a:r>
              <a:rPr lang="en-US" sz="1000" dirty="0">
                <a:highlight>
                  <a:srgbClr val="0000FF"/>
                </a:highlight>
              </a:rPr>
              <a:t>lines = 10980</a:t>
            </a:r>
            <a:br>
              <a:rPr lang="en-US" sz="1000">
                <a:highlight>
                  <a:srgbClr val="0000FF"/>
                </a:highlight>
              </a:rPr>
            </a:br>
            <a:r>
              <a:rPr lang="en-US" sz="1000" dirty="0">
                <a:highlight>
                  <a:srgbClr val="0000FF"/>
                </a:highlight>
              </a:rPr>
              <a:t>bands = 4</a:t>
            </a:r>
            <a:br>
              <a:rPr lang="en-US" sz="1000">
                <a:highlight>
                  <a:srgbClr val="0000FF"/>
                </a:highlight>
              </a:rPr>
            </a:br>
            <a:r>
              <a:rPr lang="en-US" sz="1000" dirty="0">
                <a:highlight>
                  <a:srgbClr val="0000FF"/>
                </a:highlight>
              </a:rPr>
              <a:t>header offset = 0</a:t>
            </a:r>
            <a:br>
              <a:rPr lang="en-US" sz="1000">
                <a:highlight>
                  <a:srgbClr val="0000FF"/>
                </a:highlight>
              </a:rPr>
            </a:br>
            <a:r>
              <a:rPr lang="en-US" sz="1000" dirty="0">
                <a:highlight>
                  <a:srgbClr val="0000FF"/>
                </a:highlight>
              </a:rPr>
              <a:t>file type = ENVI Standard</a:t>
            </a:r>
            <a:br>
              <a:rPr lang="en-US" sz="1000">
                <a:highlight>
                  <a:srgbClr val="0000FF"/>
                </a:highlight>
              </a:rPr>
            </a:br>
            <a:r>
              <a:rPr lang="en-US" sz="1000" dirty="0">
                <a:highlight>
                  <a:srgbClr val="0000FF"/>
                </a:highlight>
              </a:rPr>
              <a:t>data type = 4</a:t>
            </a:r>
            <a:br>
              <a:rPr lang="en-US" sz="1000">
                <a:highlight>
                  <a:srgbClr val="0000FF"/>
                </a:highlight>
              </a:rPr>
            </a:br>
            <a:r>
              <a:rPr lang="en-US" sz="1000" dirty="0">
                <a:highlight>
                  <a:srgbClr val="0000FF"/>
                </a:highlight>
              </a:rPr>
              <a:t>interleave = </a:t>
            </a:r>
            <a:r>
              <a:rPr lang="en-US" sz="1000" dirty="0" err="1">
                <a:highlight>
                  <a:srgbClr val="0000FF"/>
                </a:highlight>
              </a:rPr>
              <a:t>bsq</a:t>
            </a:r>
            <a:br>
              <a:rPr lang="en-US" sz="1000">
                <a:highlight>
                  <a:srgbClr val="0000FF"/>
                </a:highlight>
              </a:rPr>
            </a:br>
            <a:r>
              <a:rPr lang="en-US" sz="1000" dirty="0">
                <a:highlight>
                  <a:srgbClr val="0000FF"/>
                </a:highlight>
              </a:rPr>
              <a:t>byte order = 0</a:t>
            </a:r>
            <a:br>
              <a:rPr lang="en-US" sz="1000">
                <a:highlight>
                  <a:srgbClr val="0000FF"/>
                </a:highlight>
              </a:rPr>
            </a:br>
            <a:r>
              <a:rPr lang="en-US" sz="1000" dirty="0">
                <a:highlight>
                  <a:srgbClr val="0000FF"/>
                </a:highlight>
              </a:rPr>
              <a:t>band names = {20220226 60m: B9 945nm,</a:t>
            </a:r>
            <a:br>
              <a:rPr lang="en-US" sz="1000">
                <a:highlight>
                  <a:srgbClr val="0000FF"/>
                </a:highlight>
              </a:rPr>
            </a:br>
            <a:r>
              <a:rPr lang="en-US" sz="1000" dirty="0">
                <a:highlight>
                  <a:srgbClr val="0000FF"/>
                </a:highlight>
              </a:rPr>
              <a:t>20220226 60m: B10 1375nm,</a:t>
            </a:r>
            <a:br>
              <a:rPr lang="en-US" sz="1000">
                <a:highlight>
                  <a:srgbClr val="0000FF"/>
                </a:highlight>
              </a:rPr>
            </a:br>
            <a:r>
              <a:rPr lang="en-US" sz="1000" dirty="0">
                <a:highlight>
                  <a:srgbClr val="0000FF"/>
                </a:highlight>
              </a:rPr>
              <a:t>20220226 20m: B11 1610nm,</a:t>
            </a:r>
            <a:br>
              <a:rPr lang="en-US" sz="1000">
                <a:highlight>
                  <a:srgbClr val="0000FF"/>
                </a:highlight>
              </a:rPr>
            </a:br>
            <a:r>
              <a:rPr lang="en-US" sz="1000" dirty="0">
                <a:highlight>
                  <a:srgbClr val="0000FF"/>
                </a:highlight>
              </a:rPr>
              <a:t>20220226 20m: B12 2190nm}</a:t>
            </a:r>
            <a:endParaRPr lang="en-US" sz="1000" dirty="0">
              <a:highlight>
                <a:srgbClr val="0000FF"/>
              </a:highlight>
              <a:cs typeface="Calibri"/>
            </a:endParaRPr>
          </a:p>
          <a:p>
            <a:endParaRPr lang="en-US" sz="1000">
              <a:highlight>
                <a:srgbClr val="0000FF"/>
              </a:highlight>
            </a:endParaRPr>
          </a:p>
          <a:p>
            <a:r>
              <a:rPr lang="en-US" sz="1000" dirty="0">
                <a:highlight>
                  <a:srgbClr val="FF00FF"/>
                </a:highlight>
              </a:rPr>
              <a:t>"</a:t>
            </a:r>
            <a:r>
              <a:rPr lang="en-US" sz="1000" dirty="0" err="1">
                <a:highlight>
                  <a:srgbClr val="FF00FF"/>
                </a:highlight>
              </a:rPr>
              <a:t>swir.hdr</a:t>
            </a:r>
            <a:r>
              <a:rPr lang="en-US" sz="1000" dirty="0">
                <a:highlight>
                  <a:srgbClr val="FF00FF"/>
                </a:highlight>
              </a:rPr>
              <a:t>" 13L, 251C</a:t>
            </a:r>
            <a:br>
              <a:rPr lang="en-US" sz="1000">
                <a:highlight>
                  <a:srgbClr val="FF00FF"/>
                </a:highlight>
                <a:cs typeface="Calibri"/>
              </a:rPr>
            </a:br>
            <a:br>
              <a:rPr lang="en-US" sz="1000">
                <a:highlight>
                  <a:srgbClr val="FF00FF"/>
                </a:highlight>
                <a:cs typeface="Calibri"/>
              </a:rPr>
            </a:br>
            <a:r>
              <a:rPr lang="en-US" sz="1000" dirty="0">
                <a:highlight>
                  <a:srgbClr val="FF00FF"/>
                </a:highlight>
                <a:cs typeface="Calibri"/>
              </a:rPr>
              <a:t>Then raster_sub_compare.cpp</a:t>
            </a:r>
          </a:p>
        </p:txBody>
      </p:sp>
      <p:sp>
        <p:nvSpPr>
          <p:cNvPr id="2" name="Title 2">
            <a:extLst>
              <a:ext uri="{FF2B5EF4-FFF2-40B4-BE49-F238E27FC236}">
                <a16:creationId xmlns:a16="http://schemas.microsoft.com/office/drawing/2014/main" id="{2C16476A-EFA8-1F59-10AE-BB0E8891DAA6}"/>
              </a:ext>
            </a:extLst>
          </p:cNvPr>
          <p:cNvSpPr txBox="1">
            <a:spLocks/>
          </p:cNvSpPr>
          <p:nvPr/>
        </p:nvSpPr>
        <p:spPr>
          <a:xfrm>
            <a:off x="-76200" y="-304798"/>
            <a:ext cx="7886667" cy="116047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tx1"/>
                </a:solidFill>
                <a:latin typeface="+mj-lt"/>
                <a:ea typeface="+mj-ea"/>
                <a:cs typeface="+mj-cs"/>
              </a:defRPr>
            </a:lvl1pPr>
          </a:lstStyle>
          <a:p>
            <a:r>
              <a:rPr lang="en-CA" sz="2000" b="0" dirty="0">
                <a:solidFill>
                  <a:srgbClr val="FF0000"/>
                </a:solidFill>
                <a:highlight>
                  <a:srgbClr val="FFFF00"/>
                </a:highlight>
                <a:cs typeface="Calibri"/>
              </a:rPr>
              <a:t>1) </a:t>
            </a:r>
            <a:r>
              <a:rPr lang="en-CA" sz="2000" b="0" dirty="0" err="1">
                <a:solidFill>
                  <a:srgbClr val="FF0000"/>
                </a:solidFill>
                <a:highlight>
                  <a:srgbClr val="FFFF00"/>
                </a:highlight>
                <a:cs typeface="Calibri"/>
              </a:rPr>
              <a:t>Subselect</a:t>
            </a:r>
            <a:r>
              <a:rPr lang="en-CA" sz="2000" b="0" dirty="0">
                <a:solidFill>
                  <a:srgbClr val="FF0000"/>
                </a:solidFill>
                <a:highlight>
                  <a:srgbClr val="FFFF00"/>
                </a:highlight>
                <a:cs typeface="Calibri"/>
              </a:rPr>
              <a:t> SWIR from L1 (4 bands)</a:t>
            </a:r>
            <a:endParaRPr lang="en-US" sz="2000" dirty="0">
              <a:solidFill>
                <a:srgbClr val="FF0000"/>
              </a:solidFill>
              <a:highlight>
                <a:srgbClr val="FFFF00"/>
              </a:highlight>
              <a:cs typeface="Calibri"/>
            </a:endParaRPr>
          </a:p>
          <a:p>
            <a:r>
              <a:rPr lang="en-CA" sz="2000" b="0" dirty="0">
                <a:solidFill>
                  <a:srgbClr val="FF0000"/>
                </a:solidFill>
                <a:highlight>
                  <a:srgbClr val="FFFF00"/>
                </a:highlight>
                <a:cs typeface="Calibri"/>
              </a:rPr>
              <a:t>2) perform combinatorial differencing</a:t>
            </a:r>
            <a:endParaRPr lang="en-US" sz="2000" dirty="0">
              <a:solidFill>
                <a:srgbClr val="FF0000"/>
              </a:solidFill>
              <a:highlight>
                <a:srgbClr val="FFFF00"/>
              </a:highlight>
              <a:cs typeface="Calibri"/>
            </a:endParaRPr>
          </a:p>
        </p:txBody>
      </p:sp>
      <p:cxnSp>
        <p:nvCxnSpPr>
          <p:cNvPr id="6" name="Straight Arrow Connector 5">
            <a:extLst>
              <a:ext uri="{FF2B5EF4-FFF2-40B4-BE49-F238E27FC236}">
                <a16:creationId xmlns:a16="http://schemas.microsoft.com/office/drawing/2014/main" id="{9FAFBE4D-6981-07A8-2B91-56C4037D0043}"/>
              </a:ext>
            </a:extLst>
          </p:cNvPr>
          <p:cNvCxnSpPr/>
          <p:nvPr/>
        </p:nvCxnSpPr>
        <p:spPr>
          <a:xfrm flipV="1">
            <a:off x="1346200" y="381000"/>
            <a:ext cx="5194300" cy="50165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9EE4D03-62B1-74DD-4E0A-54F635273E4C}"/>
              </a:ext>
            </a:extLst>
          </p:cNvPr>
          <p:cNvCxnSpPr>
            <a:cxnSpLocks/>
          </p:cNvCxnSpPr>
          <p:nvPr/>
        </p:nvCxnSpPr>
        <p:spPr>
          <a:xfrm flipV="1">
            <a:off x="1346199" y="5537200"/>
            <a:ext cx="5232400" cy="33020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614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860C3F-4BF9-4611-A150-1E0E73527FC9}"/>
              </a:ext>
            </a:extLst>
          </p:cNvPr>
          <p:cNvSpPr>
            <a:spLocks noGrp="1"/>
          </p:cNvSpPr>
          <p:nvPr>
            <p:ph idx="1"/>
          </p:nvPr>
        </p:nvSpPr>
        <p:spPr>
          <a:xfrm>
            <a:off x="125250" y="1277409"/>
            <a:ext cx="11902769" cy="5444741"/>
          </a:xfrm>
        </p:spPr>
        <p:txBody>
          <a:bodyPr vert="horz" lIns="91440" tIns="45720" rIns="91440" bIns="45720" rtlCol="0" anchor="t">
            <a:noAutofit/>
          </a:bodyPr>
          <a:lstStyle/>
          <a:p>
            <a:pPr>
              <a:buFont typeface="Arial"/>
              <a:buChar char="•"/>
            </a:pPr>
            <a:r>
              <a:rPr lang="en-CA" sz="2400" dirty="0">
                <a:cs typeface="Calibri"/>
              </a:rPr>
              <a:t>"Unlike TIR imaging, smoke is not transparent at these wavelengths but SWIR has somewhat better haze and smoke penetration than visible light" [1]</a:t>
            </a:r>
            <a:endParaRPr lang="en-CA" sz="2400" dirty="0">
              <a:ea typeface="+mn-lt"/>
              <a:cs typeface="+mn-lt"/>
            </a:endParaRPr>
          </a:p>
          <a:p>
            <a:pPr>
              <a:buFont typeface="Arial"/>
              <a:buChar char="•"/>
            </a:pPr>
            <a:r>
              <a:rPr lang="en-CA" sz="2400" dirty="0">
                <a:cs typeface="Calibri"/>
              </a:rPr>
              <a:t>Historically SWIR more popular for monitoring volcanoes than forest fires.. (DGG)</a:t>
            </a:r>
          </a:p>
          <a:p>
            <a:pPr>
              <a:buFont typeface="Arial"/>
              <a:buChar char="•"/>
            </a:pPr>
            <a:r>
              <a:rPr lang="en-CA" sz="2400" dirty="0">
                <a:cs typeface="Calibri"/>
              </a:rPr>
              <a:t>Increasing popularity of SWIR for forest fires</a:t>
            </a:r>
          </a:p>
          <a:p>
            <a:pPr lvl="1"/>
            <a:r>
              <a:rPr lang="en-CA" sz="2400" dirty="0">
                <a:cs typeface="Calibri"/>
              </a:rPr>
              <a:t>Connected with / enhanced by Machine Learning algorithms [3]</a:t>
            </a:r>
          </a:p>
          <a:p>
            <a:pPr>
              <a:buFont typeface="Arial"/>
              <a:buChar char="•"/>
            </a:pPr>
            <a:endParaRPr lang="en-CA" sz="2400">
              <a:cs typeface="Calibri"/>
            </a:endParaRPr>
          </a:p>
          <a:p>
            <a:pPr>
              <a:buFont typeface="Arial"/>
              <a:buChar char="•"/>
            </a:pPr>
            <a:endParaRPr lang="en-CA" sz="2400" dirty="0">
              <a:cs typeface="Calibri"/>
            </a:endParaRPr>
          </a:p>
          <a:p>
            <a:pPr>
              <a:buFont typeface="Arial"/>
              <a:buChar char="•"/>
            </a:pPr>
            <a:endParaRPr lang="en-CA" sz="2400" dirty="0">
              <a:cs typeface="Calibri"/>
            </a:endParaRPr>
          </a:p>
          <a:p>
            <a:pPr marL="0" indent="0">
              <a:buNone/>
            </a:pPr>
            <a:endParaRPr lang="en-CA" sz="2400" dirty="0">
              <a:cs typeface="Calibri"/>
            </a:endParaRPr>
          </a:p>
          <a:p>
            <a:pPr marL="0" indent="0">
              <a:buNone/>
            </a:pPr>
            <a:r>
              <a:rPr lang="en-CA" sz="1800" dirty="0">
                <a:cs typeface="Calibri"/>
              </a:rPr>
              <a:t>[1]</a:t>
            </a:r>
            <a:r>
              <a:rPr lang="en-CA" sz="1800" dirty="0">
                <a:ea typeface="+mn-lt"/>
                <a:cs typeface="+mn-lt"/>
              </a:rPr>
              <a:t> (2016) R.S Allison, J. M. Johnston, G Craig and S. Jennings, "Airborne Optical and Thermal Remote Sensing for Wildfire Detection and Monitoring</a:t>
            </a:r>
          </a:p>
          <a:p>
            <a:pPr marL="0" indent="0">
              <a:buNone/>
            </a:pPr>
            <a:r>
              <a:rPr lang="en-CA" sz="1800" dirty="0">
                <a:cs typeface="Calibri"/>
              </a:rPr>
              <a:t>[2] (2004) Vis with fires = orange / red  </a:t>
            </a:r>
            <a:r>
              <a:rPr lang="en-CA" sz="1800" dirty="0">
                <a:cs typeface="Calibri"/>
                <a:hlinkClick r:id="rId3"/>
              </a:rPr>
              <a:t>https://www.youtube.com/watch?v=lp1fj2Vx6fY</a:t>
            </a:r>
            <a:endParaRPr lang="en-CA" sz="1800" dirty="0">
              <a:cs typeface="Calibri"/>
            </a:endParaRPr>
          </a:p>
          <a:p>
            <a:pPr marL="0" indent="0">
              <a:buNone/>
            </a:pPr>
            <a:r>
              <a:rPr lang="en-CA" sz="1800" dirty="0">
                <a:cs typeface="Calibri"/>
              </a:rPr>
              <a:t>[3] </a:t>
            </a:r>
            <a:r>
              <a:rPr lang="en-CA" sz="1800" dirty="0"/>
              <a:t>(2021) Automated classification of heat sources detected using SWIR remote sensing</a:t>
            </a:r>
            <a:endParaRPr lang="en-CA" sz="1800" dirty="0">
              <a:cs typeface="Calibri"/>
            </a:endParaRPr>
          </a:p>
          <a:p>
            <a:pPr marL="0" indent="0">
              <a:buNone/>
            </a:pPr>
            <a:r>
              <a:rPr lang="en-CA" sz="1800" dirty="0">
                <a:ea typeface="+mn-lt"/>
                <a:cs typeface="+mn-lt"/>
                <a:hlinkClick r:id="rId4"/>
              </a:rPr>
              <a:t>https://www.sciencedirect.com/science/article/pii/S0303243421001987</a:t>
            </a:r>
            <a:endParaRPr lang="en-CA" sz="1800" dirty="0">
              <a:ea typeface="+mn-lt"/>
              <a:cs typeface="+mn-lt"/>
            </a:endParaRPr>
          </a:p>
        </p:txBody>
      </p:sp>
      <p:sp>
        <p:nvSpPr>
          <p:cNvPr id="3" name="Title 2"/>
          <p:cNvSpPr>
            <a:spLocks noGrp="1"/>
          </p:cNvSpPr>
          <p:nvPr>
            <p:ph type="title"/>
          </p:nvPr>
        </p:nvSpPr>
        <p:spPr>
          <a:xfrm>
            <a:off x="609600" y="2"/>
            <a:ext cx="7886667" cy="1160474"/>
          </a:xfrm>
        </p:spPr>
        <p:txBody>
          <a:bodyPr>
            <a:normAutofit/>
          </a:bodyPr>
          <a:lstStyle/>
          <a:p>
            <a:r>
              <a:rPr lang="en-CA" sz="4000" b="0">
                <a:solidFill>
                  <a:srgbClr val="FFC000"/>
                </a:solidFill>
                <a:cs typeface="Calibri"/>
              </a:rPr>
              <a:t>SWIR for fire mapping?</a:t>
            </a:r>
          </a:p>
        </p:txBody>
      </p:sp>
    </p:spTree>
    <p:extLst>
      <p:ext uri="{BB962C8B-B14F-4D97-AF65-F5344CB8AC3E}">
        <p14:creationId xmlns:p14="http://schemas.microsoft.com/office/powerpoint/2010/main" val="4269854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
            <a:ext cx="7886667" cy="1160474"/>
          </a:xfrm>
        </p:spPr>
        <p:txBody>
          <a:bodyPr>
            <a:normAutofit/>
          </a:bodyPr>
          <a:lstStyle/>
          <a:p>
            <a:r>
              <a:rPr lang="en-CA" sz="4000" b="0">
                <a:solidFill>
                  <a:srgbClr val="FFC000"/>
                </a:solidFill>
                <a:cs typeface="Calibri"/>
              </a:rPr>
              <a:t>Pre-processing steps</a:t>
            </a:r>
          </a:p>
        </p:txBody>
      </p:sp>
      <p:sp>
        <p:nvSpPr>
          <p:cNvPr id="18" name="Content Placeholder 17">
            <a:extLst>
              <a:ext uri="{FF2B5EF4-FFF2-40B4-BE49-F238E27FC236}">
                <a16:creationId xmlns:a16="http://schemas.microsoft.com/office/drawing/2014/main" id="{AF7B7C08-913C-6C50-4784-942E8B17A8EB}"/>
              </a:ext>
            </a:extLst>
          </p:cNvPr>
          <p:cNvSpPr>
            <a:spLocks noGrp="1"/>
          </p:cNvSpPr>
          <p:nvPr>
            <p:ph idx="1"/>
          </p:nvPr>
        </p:nvSpPr>
        <p:spPr>
          <a:xfrm>
            <a:off x="121138" y="1199663"/>
            <a:ext cx="10972800" cy="4525963"/>
          </a:xfrm>
        </p:spPr>
        <p:txBody>
          <a:bodyPr vert="horz" lIns="91440" tIns="45720" rIns="91440" bIns="45720" rtlCol="0" anchor="t">
            <a:normAutofit/>
          </a:bodyPr>
          <a:lstStyle/>
          <a:p>
            <a:pPr marL="514350" indent="-514350">
              <a:buAutoNum type="arabicPeriod"/>
            </a:pPr>
            <a:r>
              <a:rPr lang="en-GB" dirty="0">
                <a:cs typeface="Calibri"/>
              </a:rPr>
              <a:t>Sen2cor processing (L1C --&gt; L2A)*</a:t>
            </a:r>
            <a:endParaRPr lang="en-US" dirty="0"/>
          </a:p>
          <a:p>
            <a:pPr marL="514350" indent="-514350">
              <a:buAutoNum type="arabicPeriod"/>
            </a:pPr>
            <a:r>
              <a:rPr lang="en-GB" dirty="0">
                <a:cs typeface="Calibri"/>
              </a:rPr>
              <a:t>Retain </a:t>
            </a:r>
            <a:endParaRPr lang="en-GB" dirty="0">
              <a:ea typeface="+mn-lt"/>
              <a:cs typeface="+mn-lt"/>
            </a:endParaRPr>
          </a:p>
          <a:p>
            <a:pPr marL="914400" lvl="1" indent="0">
              <a:buNone/>
            </a:pPr>
            <a:r>
              <a:rPr lang="en-GB" dirty="0">
                <a:ea typeface="+mn-lt"/>
                <a:cs typeface="+mn-lt"/>
              </a:rPr>
              <a:t>B12 2190nm (20m), B11 1610nm (20m), B9 945nm (60m)</a:t>
            </a:r>
            <a:endParaRPr lang="en-GB" dirty="0">
              <a:cs typeface="Calibri"/>
            </a:endParaRPr>
          </a:p>
          <a:p>
            <a:pPr marL="514350" indent="-514350">
              <a:buAutoNum type="arabicPeriod"/>
            </a:pPr>
            <a:r>
              <a:rPr lang="en-GB" dirty="0">
                <a:cs typeface="Calibri"/>
              </a:rPr>
              <a:t>Resample  to 20m</a:t>
            </a:r>
          </a:p>
          <a:p>
            <a:pPr marL="400050" lvl="1" indent="0">
              <a:buNone/>
            </a:pPr>
            <a:r>
              <a:rPr lang="en-GB" dirty="0">
                <a:cs typeface="Calibri"/>
              </a:rPr>
              <a:t>(Why? bands of interest: 20m, 20m, 60m)</a:t>
            </a:r>
          </a:p>
          <a:p>
            <a:pPr marL="514350" indent="-514350">
              <a:buAutoNum type="arabicPeriod"/>
            </a:pPr>
            <a:r>
              <a:rPr lang="en-GB" dirty="0">
                <a:cs typeface="Calibri"/>
              </a:rPr>
              <a:t>Sort bands in order: wavelength increasing**</a:t>
            </a:r>
          </a:p>
        </p:txBody>
      </p:sp>
      <p:sp>
        <p:nvSpPr>
          <p:cNvPr id="2" name="TextBox 1">
            <a:extLst>
              <a:ext uri="{FF2B5EF4-FFF2-40B4-BE49-F238E27FC236}">
                <a16:creationId xmlns:a16="http://schemas.microsoft.com/office/drawing/2014/main" id="{781C43CC-C1FE-A05C-7D4E-1B4B54741F63}"/>
              </a:ext>
            </a:extLst>
          </p:cNvPr>
          <p:cNvSpPr txBox="1"/>
          <p:nvPr/>
        </p:nvSpPr>
        <p:spPr>
          <a:xfrm>
            <a:off x="-3908" y="6492631"/>
            <a:ext cx="68091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dirty="0">
                <a:solidFill>
                  <a:srgbClr val="E1E1E1"/>
                </a:solidFill>
                <a:cs typeface="Calibri"/>
              </a:rPr>
              <a:t>*Still need this for now. Also might want to bring the B10 back!</a:t>
            </a:r>
            <a:endParaRPr lang="en-US" dirty="0"/>
          </a:p>
        </p:txBody>
      </p:sp>
      <p:sp>
        <p:nvSpPr>
          <p:cNvPr id="5" name="TextBox 4">
            <a:extLst>
              <a:ext uri="{FF2B5EF4-FFF2-40B4-BE49-F238E27FC236}">
                <a16:creationId xmlns:a16="http://schemas.microsoft.com/office/drawing/2014/main" id="{3FFC8000-CF5B-CEA4-4416-862E99940EBA}"/>
              </a:ext>
            </a:extLst>
          </p:cNvPr>
          <p:cNvSpPr txBox="1"/>
          <p:nvPr/>
        </p:nvSpPr>
        <p:spPr>
          <a:xfrm>
            <a:off x="7704015" y="4519248"/>
            <a:ext cx="478497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dirty="0">
                <a:solidFill>
                  <a:srgbClr val="E1E1E1"/>
                </a:solidFill>
                <a:cs typeface="Calibri"/>
              </a:rPr>
              <a:t>** Always sort data if:</a:t>
            </a:r>
          </a:p>
          <a:p>
            <a:pPr marL="342900" indent="-342900">
              <a:buAutoNum type="arabicPeriod"/>
            </a:pPr>
            <a:r>
              <a:rPr lang="en-CA" dirty="0">
                <a:cs typeface="Calibri"/>
              </a:rPr>
              <a:t>We can</a:t>
            </a:r>
            <a:endParaRPr lang="en-CA" dirty="0">
              <a:solidFill>
                <a:srgbClr val="E1E1E1"/>
              </a:solidFill>
              <a:cs typeface="Calibri"/>
            </a:endParaRPr>
          </a:p>
          <a:p>
            <a:pPr marL="342900" indent="-342900">
              <a:buAutoNum type="arabicPeriod"/>
            </a:pPr>
            <a:r>
              <a:rPr lang="en-CA" dirty="0">
                <a:solidFill>
                  <a:srgbClr val="FFFFFF"/>
                </a:solidFill>
                <a:cs typeface="Calibri"/>
              </a:rPr>
              <a:t>It makes physical sense to do so</a:t>
            </a:r>
          </a:p>
          <a:p>
            <a:endParaRPr lang="en-CA">
              <a:cs typeface="Calibri"/>
            </a:endParaRPr>
          </a:p>
          <a:p>
            <a:r>
              <a:rPr lang="en-CA" dirty="0">
                <a:cs typeface="Calibri"/>
              </a:rPr>
              <a:t>Why?</a:t>
            </a:r>
          </a:p>
          <a:p>
            <a:pPr marL="342900" indent="-342900">
              <a:buAutoNum type="arabicPeriod"/>
            </a:pPr>
            <a:r>
              <a:rPr lang="en-CA" dirty="0">
                <a:cs typeface="Calibri"/>
              </a:rPr>
              <a:t>Easier to follow the story</a:t>
            </a:r>
          </a:p>
          <a:p>
            <a:pPr marL="342900" indent="-342900">
              <a:buAutoNum type="arabicPeriod"/>
            </a:pPr>
            <a:r>
              <a:rPr lang="en-CA" dirty="0">
                <a:cs typeface="Calibri"/>
              </a:rPr>
              <a:t>Sorting is the only thing computers can do (proof by "SUBLEQ" OISC)</a:t>
            </a:r>
            <a:endParaRPr lang="en-CA"/>
          </a:p>
          <a:p>
            <a:endParaRPr lang="en-CA" dirty="0">
              <a:cs typeface="Calibri"/>
            </a:endParaRPr>
          </a:p>
        </p:txBody>
      </p:sp>
    </p:spTree>
    <p:extLst>
      <p:ext uri="{BB962C8B-B14F-4D97-AF65-F5344CB8AC3E}">
        <p14:creationId xmlns:p14="http://schemas.microsoft.com/office/powerpoint/2010/main" val="991040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
            <a:ext cx="7886667" cy="1160474"/>
          </a:xfrm>
        </p:spPr>
        <p:txBody>
          <a:bodyPr>
            <a:normAutofit/>
          </a:bodyPr>
          <a:lstStyle/>
          <a:p>
            <a:r>
              <a:rPr lang="en-CA" sz="4000" b="0">
                <a:solidFill>
                  <a:srgbClr val="FFC000"/>
                </a:solidFill>
                <a:cs typeface="Calibri"/>
              </a:rPr>
              <a:t>Processing steps</a:t>
            </a:r>
          </a:p>
        </p:txBody>
      </p:sp>
      <p:pic>
        <p:nvPicPr>
          <p:cNvPr id="5" name="Picture 5">
            <a:extLst>
              <a:ext uri="{FF2B5EF4-FFF2-40B4-BE49-F238E27FC236}">
                <a16:creationId xmlns:a16="http://schemas.microsoft.com/office/drawing/2014/main" id="{A16D4B53-9874-AA04-4BFC-8AB3450E3E76}"/>
              </a:ext>
            </a:extLst>
          </p:cNvPr>
          <p:cNvPicPr>
            <a:picLocks noGrp="1" noChangeAspect="1"/>
          </p:cNvPicPr>
          <p:nvPr>
            <p:ph idx="1"/>
          </p:nvPr>
        </p:nvPicPr>
        <p:blipFill>
          <a:blip r:embed="rId3"/>
          <a:stretch>
            <a:fillRect/>
          </a:stretch>
        </p:blipFill>
        <p:spPr>
          <a:xfrm>
            <a:off x="1845" y="-1954"/>
            <a:ext cx="12188309" cy="6860809"/>
          </a:xfrm>
        </p:spPr>
      </p:pic>
      <p:sp>
        <p:nvSpPr>
          <p:cNvPr id="6" name="TextBox 5">
            <a:extLst>
              <a:ext uri="{FF2B5EF4-FFF2-40B4-BE49-F238E27FC236}">
                <a16:creationId xmlns:a16="http://schemas.microsoft.com/office/drawing/2014/main" id="{9A298E4D-09DA-D0D8-7CDC-E77999630EB6}"/>
              </a:ext>
            </a:extLst>
          </p:cNvPr>
          <p:cNvSpPr txBox="1"/>
          <p:nvPr/>
        </p:nvSpPr>
        <p:spPr>
          <a:xfrm>
            <a:off x="6660365" y="-375131"/>
            <a:ext cx="8288602" cy="116605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spcBef>
                <a:spcPct val="0"/>
              </a:spcBef>
              <a:spcAft>
                <a:spcPts val="600"/>
              </a:spcAft>
            </a:pPr>
            <a:r>
              <a:rPr lang="en-US" sz="3600" b="1" dirty="0">
                <a:highlight>
                  <a:srgbClr val="000000"/>
                </a:highlight>
                <a:latin typeface="+mj-lt"/>
                <a:ea typeface="+mj-ea"/>
                <a:cs typeface="+mj-cs"/>
              </a:rPr>
              <a:t>Individual bands (increasing)</a:t>
            </a:r>
            <a:endParaRPr lang="en-US" sz="3600">
              <a:ea typeface="+mj-ea"/>
              <a:cs typeface="Calibri"/>
            </a:endParaRPr>
          </a:p>
        </p:txBody>
      </p:sp>
    </p:spTree>
    <p:extLst>
      <p:ext uri="{BB962C8B-B14F-4D97-AF65-F5344CB8AC3E}">
        <p14:creationId xmlns:p14="http://schemas.microsoft.com/office/powerpoint/2010/main" val="199794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860C3F-4BF9-4611-A150-1E0E73527FC9}"/>
              </a:ext>
            </a:extLst>
          </p:cNvPr>
          <p:cNvSpPr>
            <a:spLocks noGrp="1"/>
          </p:cNvSpPr>
          <p:nvPr>
            <p:ph idx="1"/>
          </p:nvPr>
        </p:nvSpPr>
        <p:spPr>
          <a:xfrm>
            <a:off x="1228110" y="1603893"/>
            <a:ext cx="11876567" cy="5606939"/>
          </a:xfrm>
        </p:spPr>
        <p:txBody>
          <a:bodyPr vert="horz" lIns="91440" tIns="45720" rIns="91440" bIns="45720" rtlCol="0" anchor="t">
            <a:normAutofit/>
          </a:bodyPr>
          <a:lstStyle/>
          <a:p>
            <a:pPr marL="514350" indent="-514350">
              <a:buAutoNum type="arabicPeriod"/>
            </a:pPr>
            <a:r>
              <a:rPr lang="en-CA" sz="3600">
                <a:highlight>
                  <a:srgbClr val="0000FF"/>
                </a:highlight>
                <a:cs typeface="Calibri"/>
              </a:rPr>
              <a:t>Threshold</a:t>
            </a:r>
            <a:r>
              <a:rPr lang="en-CA" sz="3600">
                <a:cs typeface="Calibri"/>
              </a:rPr>
              <a:t> (create a fire mask)</a:t>
            </a:r>
          </a:p>
          <a:p>
            <a:pPr marL="514350" indent="-514350">
              <a:buAutoNum type="arabicPeriod"/>
            </a:pPr>
            <a:r>
              <a:rPr lang="en-CA" sz="3600">
                <a:highlight>
                  <a:srgbClr val="0000FF"/>
                </a:highlight>
                <a:cs typeface="Calibri"/>
              </a:rPr>
              <a:t>Flood</a:t>
            </a:r>
            <a:r>
              <a:rPr lang="en-CA" sz="3600">
                <a:cs typeface="Calibri"/>
              </a:rPr>
              <a:t> (identify pieces of fire)</a:t>
            </a:r>
          </a:p>
          <a:p>
            <a:pPr marL="514350" indent="-514350">
              <a:buAutoNum type="arabicPeriod"/>
            </a:pPr>
            <a:r>
              <a:rPr lang="en-CA" sz="3600">
                <a:highlight>
                  <a:srgbClr val="0000FF"/>
                </a:highlight>
                <a:cs typeface="Calibri"/>
              </a:rPr>
              <a:t>Link</a:t>
            </a:r>
            <a:r>
              <a:rPr lang="en-CA" sz="3600">
                <a:cs typeface="Calibri"/>
              </a:rPr>
              <a:t> (put pieces together)</a:t>
            </a:r>
            <a:endParaRPr lang="en-US" sz="3600">
              <a:cs typeface="Calibri"/>
            </a:endParaRPr>
          </a:p>
          <a:p>
            <a:pPr marL="514350" indent="-514350">
              <a:buAutoNum type="arabicPeriod"/>
            </a:pPr>
            <a:r>
              <a:rPr lang="en-CA" sz="3600">
                <a:highlight>
                  <a:srgbClr val="0000FF"/>
                </a:highlight>
                <a:cs typeface="Calibri"/>
              </a:rPr>
              <a:t>Trace</a:t>
            </a:r>
            <a:r>
              <a:rPr lang="en-CA" sz="3600">
                <a:cs typeface="Calibri"/>
              </a:rPr>
              <a:t> (a linear boundary)</a:t>
            </a:r>
            <a:endParaRPr lang="en-US" sz="3600">
              <a:cs typeface="Calibri"/>
            </a:endParaRPr>
          </a:p>
          <a:p>
            <a:pPr lvl="1"/>
            <a:r>
              <a:rPr lang="en-CA">
                <a:ea typeface="+mn-lt"/>
                <a:cs typeface="+mn-lt"/>
              </a:rPr>
              <a:t>Exclude segments less than certain size</a:t>
            </a:r>
          </a:p>
          <a:p>
            <a:pPr lvl="1"/>
            <a:r>
              <a:rPr lang="en-CA">
                <a:cs typeface="Calibri"/>
              </a:rPr>
              <a:t>Alpha hull --&gt; geolocate the </a:t>
            </a:r>
            <a:r>
              <a:rPr lang="en-CA" err="1">
                <a:cs typeface="Calibri"/>
              </a:rPr>
              <a:t>coords</a:t>
            </a:r>
            <a:endParaRPr lang="en-CA">
              <a:cs typeface="Calibri"/>
            </a:endParaRPr>
          </a:p>
          <a:p>
            <a:pPr lvl="1"/>
            <a:r>
              <a:rPr lang="en-CA">
                <a:ea typeface="+mn-lt"/>
                <a:cs typeface="+mn-lt"/>
              </a:rPr>
              <a:t>Create KML</a:t>
            </a:r>
            <a:endParaRPr lang="en-CA">
              <a:cs typeface="Calibri"/>
            </a:endParaRPr>
          </a:p>
        </p:txBody>
      </p:sp>
      <p:sp>
        <p:nvSpPr>
          <p:cNvPr id="3" name="Title 2"/>
          <p:cNvSpPr>
            <a:spLocks noGrp="1"/>
          </p:cNvSpPr>
          <p:nvPr>
            <p:ph type="title"/>
          </p:nvPr>
        </p:nvSpPr>
        <p:spPr/>
        <p:txBody>
          <a:bodyPr>
            <a:normAutofit/>
          </a:bodyPr>
          <a:lstStyle/>
          <a:p>
            <a:r>
              <a:rPr lang="en-CA" sz="4000" b="0">
                <a:solidFill>
                  <a:srgbClr val="FFC000"/>
                </a:solidFill>
                <a:cs typeface="Calibri"/>
              </a:rPr>
              <a:t>Satellite-based fire perimeter recipe</a:t>
            </a:r>
          </a:p>
        </p:txBody>
      </p:sp>
      <p:pic>
        <p:nvPicPr>
          <p:cNvPr id="2" name="Picture 3" descr="Pi-day raspberry pi from Pillsbury.com">
            <a:extLst>
              <a:ext uri="{FF2B5EF4-FFF2-40B4-BE49-F238E27FC236}">
                <a16:creationId xmlns:a16="http://schemas.microsoft.com/office/drawing/2014/main" id="{8C9B04B3-334A-4817-A236-66567DDCB75C}"/>
              </a:ext>
            </a:extLst>
          </p:cNvPr>
          <p:cNvPicPr>
            <a:picLocks noChangeAspect="1"/>
          </p:cNvPicPr>
          <p:nvPr/>
        </p:nvPicPr>
        <p:blipFill>
          <a:blip r:embed="rId3"/>
          <a:stretch>
            <a:fillRect/>
          </a:stretch>
        </p:blipFill>
        <p:spPr>
          <a:xfrm>
            <a:off x="8430893" y="4739351"/>
            <a:ext cx="3756454" cy="2123302"/>
          </a:xfrm>
          <a:prstGeom prst="rect">
            <a:avLst/>
          </a:prstGeom>
        </p:spPr>
      </p:pic>
    </p:spTree>
    <p:extLst>
      <p:ext uri="{BB962C8B-B14F-4D97-AF65-F5344CB8AC3E}">
        <p14:creationId xmlns:p14="http://schemas.microsoft.com/office/powerpoint/2010/main" val="3393768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text, mountain&#10;&#10;Description automatically generated">
            <a:extLst>
              <a:ext uri="{FF2B5EF4-FFF2-40B4-BE49-F238E27FC236}">
                <a16:creationId xmlns:a16="http://schemas.microsoft.com/office/drawing/2014/main" id="{FA030368-730D-459B-A85A-093640EACD78}"/>
              </a:ext>
            </a:extLst>
          </p:cNvPr>
          <p:cNvPicPr>
            <a:picLocks noGrp="1" noChangeAspect="1"/>
          </p:cNvPicPr>
          <p:nvPr>
            <p:ph idx="1"/>
          </p:nvPr>
        </p:nvPicPr>
        <p:blipFill>
          <a:blip r:embed="rId3"/>
          <a:stretch>
            <a:fillRect/>
          </a:stretch>
        </p:blipFill>
        <p:spPr>
          <a:xfrm>
            <a:off x="2424" y="1167715"/>
            <a:ext cx="5720449" cy="5689557"/>
          </a:xfrm>
        </p:spPr>
      </p:pic>
      <p:sp>
        <p:nvSpPr>
          <p:cNvPr id="3" name="Title 2"/>
          <p:cNvSpPr>
            <a:spLocks noGrp="1"/>
          </p:cNvSpPr>
          <p:nvPr>
            <p:ph type="title"/>
          </p:nvPr>
        </p:nvSpPr>
        <p:spPr>
          <a:xfrm>
            <a:off x="102173" y="132151"/>
            <a:ext cx="11984990" cy="1160474"/>
          </a:xfrm>
        </p:spPr>
        <p:txBody>
          <a:bodyPr>
            <a:normAutofit/>
          </a:bodyPr>
          <a:lstStyle/>
          <a:p>
            <a:r>
              <a:rPr lang="en-CA" sz="4000" b="0">
                <a:solidFill>
                  <a:srgbClr val="FFC000"/>
                </a:solidFill>
                <a:cs typeface="Calibri"/>
              </a:rPr>
              <a:t>Small fire example</a:t>
            </a:r>
            <a:br>
              <a:rPr lang="en-CA" sz="4000" b="0">
                <a:cs typeface="Calibri"/>
              </a:rPr>
            </a:br>
            <a:r>
              <a:rPr lang="en-CA" sz="1800" b="0">
                <a:solidFill>
                  <a:srgbClr val="FFC000"/>
                </a:solidFill>
                <a:cs typeface="Calibri"/>
              </a:rPr>
              <a:t> </a:t>
            </a:r>
            <a:r>
              <a:rPr lang="en-CA" sz="1800" b="0">
                <a:solidFill>
                  <a:srgbClr val="FFC000"/>
                </a:solidFill>
                <a:highlight>
                  <a:srgbClr val="0000FF"/>
                </a:highlight>
                <a:cs typeface="Calibri"/>
              </a:rPr>
              <a:t>RGB = RGB (visible)</a:t>
            </a:r>
            <a:r>
              <a:rPr lang="en-CA" sz="1800" b="0">
                <a:solidFill>
                  <a:srgbClr val="FFC000"/>
                </a:solidFill>
                <a:cs typeface="Calibri"/>
              </a:rPr>
              <a:t>                                                                                         </a:t>
            </a:r>
            <a:r>
              <a:rPr lang="en-CA" sz="1800" b="0">
                <a:solidFill>
                  <a:srgbClr val="FFC000"/>
                </a:solidFill>
                <a:highlight>
                  <a:srgbClr val="0000FF"/>
                </a:highlight>
                <a:cs typeface="Calibri"/>
              </a:rPr>
              <a:t>RGB= (B12, B11, B9) shortwave IR</a:t>
            </a:r>
            <a:endParaRPr lang="en-US" sz="1800">
              <a:highlight>
                <a:srgbClr val="0000FF"/>
              </a:highlight>
              <a:cs typeface="Calibri"/>
            </a:endParaRPr>
          </a:p>
        </p:txBody>
      </p:sp>
      <p:pic>
        <p:nvPicPr>
          <p:cNvPr id="4" name="Picture 4">
            <a:extLst>
              <a:ext uri="{FF2B5EF4-FFF2-40B4-BE49-F238E27FC236}">
                <a16:creationId xmlns:a16="http://schemas.microsoft.com/office/drawing/2014/main" id="{49C73ADB-6223-4680-A910-E50E78BB2123}"/>
              </a:ext>
            </a:extLst>
          </p:cNvPr>
          <p:cNvPicPr>
            <a:picLocks noChangeAspect="1"/>
          </p:cNvPicPr>
          <p:nvPr/>
        </p:nvPicPr>
        <p:blipFill>
          <a:blip r:embed="rId4"/>
          <a:stretch>
            <a:fillRect/>
          </a:stretch>
        </p:blipFill>
        <p:spPr>
          <a:xfrm>
            <a:off x="6464643" y="1171832"/>
            <a:ext cx="5729416" cy="5698524"/>
          </a:xfrm>
          <a:prstGeom prst="rect">
            <a:avLst/>
          </a:prstGeom>
        </p:spPr>
      </p:pic>
    </p:spTree>
    <p:extLst>
      <p:ext uri="{BB962C8B-B14F-4D97-AF65-F5344CB8AC3E}">
        <p14:creationId xmlns:p14="http://schemas.microsoft.com/office/powerpoint/2010/main" val="3310644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636C3F-A531-4A18-BF22-5E5ACB7CF11D}"/>
              </a:ext>
            </a:extLst>
          </p:cNvPr>
          <p:cNvSpPr/>
          <p:nvPr/>
        </p:nvSpPr>
        <p:spPr>
          <a:xfrm>
            <a:off x="6462583" y="1159475"/>
            <a:ext cx="5725296" cy="56944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firework in the sky&#10;&#10;Description automatically generated">
            <a:extLst>
              <a:ext uri="{FF2B5EF4-FFF2-40B4-BE49-F238E27FC236}">
                <a16:creationId xmlns:a16="http://schemas.microsoft.com/office/drawing/2014/main" id="{C76A54E3-07AE-4DFD-8DA1-276354120E38}"/>
              </a:ext>
            </a:extLst>
          </p:cNvPr>
          <p:cNvPicPr>
            <a:picLocks noChangeAspect="1"/>
          </p:cNvPicPr>
          <p:nvPr/>
        </p:nvPicPr>
        <p:blipFill>
          <a:blip r:embed="rId3"/>
          <a:stretch>
            <a:fillRect/>
          </a:stretch>
        </p:blipFill>
        <p:spPr>
          <a:xfrm>
            <a:off x="6464643" y="1168427"/>
            <a:ext cx="5729416" cy="5684739"/>
          </a:xfrm>
          <a:prstGeom prst="rect">
            <a:avLst/>
          </a:prstGeom>
        </p:spPr>
      </p:pic>
      <p:sp>
        <p:nvSpPr>
          <p:cNvPr id="3" name="Title 2"/>
          <p:cNvSpPr>
            <a:spLocks noGrp="1"/>
          </p:cNvSpPr>
          <p:nvPr>
            <p:ph type="title"/>
          </p:nvPr>
        </p:nvSpPr>
        <p:spPr/>
        <p:txBody>
          <a:bodyPr>
            <a:normAutofit/>
          </a:bodyPr>
          <a:lstStyle/>
          <a:p>
            <a:r>
              <a:rPr lang="en-CA" sz="4000" b="0">
                <a:solidFill>
                  <a:srgbClr val="FFC000"/>
                </a:solidFill>
                <a:cs typeface="Calibri"/>
              </a:rPr>
              <a:t>1. Threshold</a:t>
            </a:r>
            <a:endParaRPr lang="en-US"/>
          </a:p>
        </p:txBody>
      </p:sp>
      <p:pic>
        <p:nvPicPr>
          <p:cNvPr id="6" name="Picture 4">
            <a:extLst>
              <a:ext uri="{FF2B5EF4-FFF2-40B4-BE49-F238E27FC236}">
                <a16:creationId xmlns:a16="http://schemas.microsoft.com/office/drawing/2014/main" id="{3CFD41CE-01A8-4749-8985-A6CEC2ADC51A}"/>
              </a:ext>
            </a:extLst>
          </p:cNvPr>
          <p:cNvPicPr>
            <a:picLocks noChangeAspect="1"/>
          </p:cNvPicPr>
          <p:nvPr/>
        </p:nvPicPr>
        <p:blipFill>
          <a:blip r:embed="rId4"/>
          <a:stretch>
            <a:fillRect/>
          </a:stretch>
        </p:blipFill>
        <p:spPr>
          <a:xfrm>
            <a:off x="-2060" y="1171832"/>
            <a:ext cx="5729416" cy="5698524"/>
          </a:xfrm>
          <a:prstGeom prst="rect">
            <a:avLst/>
          </a:prstGeom>
        </p:spPr>
      </p:pic>
      <p:sp>
        <p:nvSpPr>
          <p:cNvPr id="9" name="Arrow: Right 8">
            <a:extLst>
              <a:ext uri="{FF2B5EF4-FFF2-40B4-BE49-F238E27FC236}">
                <a16:creationId xmlns:a16="http://schemas.microsoft.com/office/drawing/2014/main" id="{64BBC1E7-E730-4916-92CE-94541DECF8F3}"/>
              </a:ext>
            </a:extLst>
          </p:cNvPr>
          <p:cNvSpPr/>
          <p:nvPr/>
        </p:nvSpPr>
        <p:spPr>
          <a:xfrm>
            <a:off x="5657595" y="376333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30544C-38B3-4AF5-856E-12089921A299}"/>
              </a:ext>
            </a:extLst>
          </p:cNvPr>
          <p:cNvSpPr txBox="1"/>
          <p:nvPr/>
        </p:nvSpPr>
        <p:spPr>
          <a:xfrm>
            <a:off x="5655734" y="-42333"/>
            <a:ext cx="12615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92D050"/>
                </a:solidFill>
                <a:highlight>
                  <a:srgbClr val="FFFF00"/>
                </a:highlight>
                <a:hlinkClick r:id="rId5">
                  <a:extLst>
                    <a:ext uri="{A12FA001-AC4F-418D-AE19-62706E023703}">
                      <ahyp:hlinkClr xmlns:ahyp="http://schemas.microsoft.com/office/drawing/2018/hyperlinkcolor" val="tx"/>
                    </a:ext>
                  </a:extLst>
                </a:hlinkClick>
              </a:rPr>
              <a:t>[please click here for source code]</a:t>
            </a:r>
            <a:endParaRPr lang="en-US">
              <a:solidFill>
                <a:srgbClr val="92D050"/>
              </a:solidFill>
              <a:highlight>
                <a:srgbClr val="FFFF00"/>
              </a:highlight>
              <a:cs typeface="Calibri"/>
            </a:endParaRPr>
          </a:p>
        </p:txBody>
      </p:sp>
    </p:spTree>
    <p:extLst>
      <p:ext uri="{BB962C8B-B14F-4D97-AF65-F5344CB8AC3E}">
        <p14:creationId xmlns:p14="http://schemas.microsoft.com/office/powerpoint/2010/main" val="4062029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31</Slides>
  <Notes>31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Overview</vt:lpstr>
      <vt:lpstr>Satellite mapping of fires</vt:lpstr>
      <vt:lpstr>SWIR for fire mapping?</vt:lpstr>
      <vt:lpstr>Pre-processing steps</vt:lpstr>
      <vt:lpstr>Processing steps</vt:lpstr>
      <vt:lpstr>Satellite-based fire perimeter recipe</vt:lpstr>
      <vt:lpstr>Small fire example  RGB = RGB (visible)                                                                                         RGB= (B12, B11, B9) shortwave IR</vt:lpstr>
      <vt:lpstr>1. Threshold</vt:lpstr>
      <vt:lpstr>2. Flood fill</vt:lpstr>
      <vt:lpstr>3. Link</vt:lpstr>
      <vt:lpstr>4. Trace</vt:lpstr>
      <vt:lpstr>Big fire example  RGB = RGB (visible)                                                                                                                         RGB= (B12, B11, B9) shortwave IR </vt:lpstr>
      <vt:lpstr>1. Threshold</vt:lpstr>
      <vt:lpstr>2. Flood fill</vt:lpstr>
      <vt:lpstr>3. Link</vt:lpstr>
      <vt:lpstr>4. Trace</vt:lpstr>
      <vt:lpstr>Beware the L7</vt:lpstr>
      <vt:lpstr>Beware the L8</vt:lpstr>
      <vt:lpstr>Prisma (ASI). SpecInterp to S2, apply Method #1 and compare w S2:</vt:lpstr>
      <vt:lpstr>White Rock Lake Fire L7/8 included</vt:lpstr>
      <vt:lpstr>Method 2: dominant band</vt:lpstr>
      <vt:lpstr>Method 2: dominant band</vt:lpstr>
      <vt:lpstr>"Better method" </vt:lpstr>
      <vt:lpstr>Can we use L2 class map?</vt:lpstr>
      <vt:lpstr>Method 2: dominant band</vt:lpstr>
      <vt:lpstr>Method 2: dominant band</vt:lpstr>
      <vt:lpstr>Next steps?</vt:lpstr>
      <vt:lpstr>L1 Sentinel-2.. Sen2Cor not applied     GML (аеропорт Гостомель) </vt:lpstr>
      <vt:lpstr>L2 Sentinel-2.. Sen2Cor applied     GML (аеропорт Гостомель)</vt:lpstr>
      <vt:lpstr>Possibilities</vt:lpstr>
    </vt:vector>
  </TitlesOfParts>
  <Company>Province of British Columbia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Turcot, Ryan FLNR:EX</dc:creator>
  <cp:revision>286</cp:revision>
  <dcterms:created xsi:type="dcterms:W3CDTF">2017-10-03T16:19:40Z</dcterms:created>
  <dcterms:modified xsi:type="dcterms:W3CDTF">2022-04-13T08:03:04Z</dcterms:modified>
</cp:coreProperties>
</file>